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6"/>
  </p:notesMasterIdLst>
  <p:sldIdLst>
    <p:sldId id="256" r:id="rId2"/>
    <p:sldId id="262" r:id="rId3"/>
    <p:sldId id="346" r:id="rId4"/>
    <p:sldId id="417" r:id="rId5"/>
    <p:sldId id="416" r:id="rId6"/>
    <p:sldId id="415" r:id="rId7"/>
    <p:sldId id="302" r:id="rId8"/>
    <p:sldId id="274" r:id="rId9"/>
    <p:sldId id="293" r:id="rId10"/>
    <p:sldId id="263" r:id="rId11"/>
    <p:sldId id="362" r:id="rId12"/>
    <p:sldId id="258" r:id="rId13"/>
    <p:sldId id="297" r:id="rId14"/>
    <p:sldId id="298" r:id="rId15"/>
    <p:sldId id="299" r:id="rId16"/>
    <p:sldId id="300" r:id="rId17"/>
    <p:sldId id="301" r:id="rId18"/>
    <p:sldId id="257" r:id="rId19"/>
    <p:sldId id="259" r:id="rId20"/>
    <p:sldId id="260" r:id="rId21"/>
    <p:sldId id="261" r:id="rId22"/>
    <p:sldId id="266" r:id="rId23"/>
    <p:sldId id="268" r:id="rId24"/>
    <p:sldId id="264" r:id="rId25"/>
    <p:sldId id="265" r:id="rId26"/>
    <p:sldId id="271" r:id="rId27"/>
    <p:sldId id="270" r:id="rId28"/>
    <p:sldId id="267" r:id="rId29"/>
    <p:sldId id="279" r:id="rId30"/>
    <p:sldId id="276" r:id="rId31"/>
    <p:sldId id="277" r:id="rId32"/>
    <p:sldId id="278" r:id="rId33"/>
    <p:sldId id="275" r:id="rId34"/>
    <p:sldId id="272" r:id="rId35"/>
    <p:sldId id="291" r:id="rId36"/>
    <p:sldId id="292" r:id="rId37"/>
    <p:sldId id="290" r:id="rId38"/>
    <p:sldId id="376" r:id="rId39"/>
    <p:sldId id="373" r:id="rId40"/>
    <p:sldId id="372" r:id="rId41"/>
    <p:sldId id="378" r:id="rId42"/>
    <p:sldId id="369" r:id="rId43"/>
    <p:sldId id="375" r:id="rId44"/>
    <p:sldId id="374" r:id="rId45"/>
    <p:sldId id="377" r:id="rId46"/>
    <p:sldId id="379" r:id="rId47"/>
    <p:sldId id="370" r:id="rId48"/>
    <p:sldId id="273" r:id="rId49"/>
    <p:sldId id="280" r:id="rId50"/>
    <p:sldId id="294" r:id="rId51"/>
    <p:sldId id="289" r:id="rId52"/>
    <p:sldId id="281" r:id="rId53"/>
    <p:sldId id="282" r:id="rId54"/>
    <p:sldId id="283" r:id="rId55"/>
    <p:sldId id="295" r:id="rId56"/>
    <p:sldId id="284" r:id="rId57"/>
    <p:sldId id="285" r:id="rId58"/>
    <p:sldId id="286" r:id="rId59"/>
    <p:sldId id="287" r:id="rId60"/>
    <p:sldId id="288" r:id="rId61"/>
    <p:sldId id="296" r:id="rId62"/>
    <p:sldId id="303" r:id="rId63"/>
    <p:sldId id="304" r:id="rId64"/>
    <p:sldId id="305" r:id="rId65"/>
    <p:sldId id="307" r:id="rId66"/>
    <p:sldId id="306" r:id="rId67"/>
    <p:sldId id="308" r:id="rId68"/>
    <p:sldId id="309" r:id="rId69"/>
    <p:sldId id="310" r:id="rId70"/>
    <p:sldId id="311" r:id="rId71"/>
    <p:sldId id="312" r:id="rId72"/>
    <p:sldId id="314" r:id="rId73"/>
    <p:sldId id="313" r:id="rId74"/>
    <p:sldId id="315" r:id="rId75"/>
    <p:sldId id="316" r:id="rId76"/>
    <p:sldId id="317" r:id="rId77"/>
    <p:sldId id="318" r:id="rId78"/>
    <p:sldId id="319" r:id="rId79"/>
    <p:sldId id="320" r:id="rId80"/>
    <p:sldId id="321" r:id="rId81"/>
    <p:sldId id="322" r:id="rId82"/>
    <p:sldId id="323" r:id="rId83"/>
    <p:sldId id="324" r:id="rId84"/>
    <p:sldId id="325" r:id="rId85"/>
    <p:sldId id="327" r:id="rId86"/>
    <p:sldId id="328" r:id="rId87"/>
    <p:sldId id="329" r:id="rId88"/>
    <p:sldId id="330" r:id="rId89"/>
    <p:sldId id="331" r:id="rId90"/>
    <p:sldId id="332" r:id="rId91"/>
    <p:sldId id="333" r:id="rId92"/>
    <p:sldId id="334" r:id="rId93"/>
    <p:sldId id="335" r:id="rId94"/>
    <p:sldId id="337" r:id="rId95"/>
    <p:sldId id="338" r:id="rId96"/>
    <p:sldId id="336" r:id="rId97"/>
    <p:sldId id="339" r:id="rId98"/>
    <p:sldId id="340" r:id="rId99"/>
    <p:sldId id="341" r:id="rId100"/>
    <p:sldId id="342" r:id="rId101"/>
    <p:sldId id="343" r:id="rId102"/>
    <p:sldId id="345" r:id="rId103"/>
    <p:sldId id="344" r:id="rId104"/>
    <p:sldId id="347" r:id="rId105"/>
    <p:sldId id="348" r:id="rId106"/>
    <p:sldId id="349" r:id="rId107"/>
    <p:sldId id="350" r:id="rId108"/>
    <p:sldId id="351" r:id="rId109"/>
    <p:sldId id="352" r:id="rId110"/>
    <p:sldId id="353" r:id="rId111"/>
    <p:sldId id="354" r:id="rId112"/>
    <p:sldId id="355" r:id="rId113"/>
    <p:sldId id="356" r:id="rId114"/>
    <p:sldId id="357" r:id="rId115"/>
    <p:sldId id="358" r:id="rId116"/>
    <p:sldId id="359" r:id="rId117"/>
    <p:sldId id="360" r:id="rId118"/>
    <p:sldId id="361" r:id="rId119"/>
    <p:sldId id="363" r:id="rId120"/>
    <p:sldId id="364" r:id="rId121"/>
    <p:sldId id="365" r:id="rId122"/>
    <p:sldId id="367" r:id="rId123"/>
    <p:sldId id="368" r:id="rId124"/>
    <p:sldId id="366" r:id="rId125"/>
    <p:sldId id="381" r:id="rId126"/>
    <p:sldId id="382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3" r:id="rId136"/>
    <p:sldId id="394" r:id="rId137"/>
    <p:sldId id="395" r:id="rId138"/>
    <p:sldId id="398" r:id="rId139"/>
    <p:sldId id="399" r:id="rId140"/>
    <p:sldId id="400" r:id="rId141"/>
    <p:sldId id="401" r:id="rId142"/>
    <p:sldId id="402" r:id="rId143"/>
    <p:sldId id="403" r:id="rId144"/>
    <p:sldId id="404" r:id="rId145"/>
    <p:sldId id="405" r:id="rId146"/>
    <p:sldId id="406" r:id="rId147"/>
    <p:sldId id="407" r:id="rId148"/>
    <p:sldId id="408" r:id="rId149"/>
    <p:sldId id="409" r:id="rId150"/>
    <p:sldId id="410" r:id="rId151"/>
    <p:sldId id="411" r:id="rId152"/>
    <p:sldId id="412" r:id="rId153"/>
    <p:sldId id="413" r:id="rId154"/>
    <p:sldId id="414" r:id="rId1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2EA2"/>
    <a:srgbClr val="B68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88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0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24B39-9EF5-4D3D-8C28-EDD77981AFF6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586191-1015-44A2-A05E-C35859D3A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939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570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105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23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266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560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393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477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23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102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526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656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086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346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086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937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845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692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121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688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070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63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AC9DC-3CE9-4D7A-A4CF-DB5AAFB239CB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667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15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827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741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14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590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632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27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741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923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852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503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4BE0B-364A-4523-BA1B-E55638A75E54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808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5.wdp"/><Relationship Id="rId18" Type="http://schemas.openxmlformats.org/officeDocument/2006/relationships/image" Target="../media/image12.png"/><Relationship Id="rId3" Type="http://schemas.openxmlformats.org/officeDocument/2006/relationships/image" Target="../media/image4.png"/><Relationship Id="rId21" Type="http://schemas.openxmlformats.org/officeDocument/2006/relationships/image" Target="../media/image14.pn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17" Type="http://schemas.microsoft.com/office/2007/relationships/hdphoto" Target="../media/hdphoto7.wdp"/><Relationship Id="rId2" Type="http://schemas.openxmlformats.org/officeDocument/2006/relationships/image" Target="../media/image3.pn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4.wdp"/><Relationship Id="rId5" Type="http://schemas.openxmlformats.org/officeDocument/2006/relationships/image" Target="../media/image5.png"/><Relationship Id="rId15" Type="http://schemas.microsoft.com/office/2007/relationships/hdphoto" Target="../media/hdphoto6.wdp"/><Relationship Id="rId10" Type="http://schemas.openxmlformats.org/officeDocument/2006/relationships/image" Target="../media/image8.png"/><Relationship Id="rId19" Type="http://schemas.microsoft.com/office/2007/relationships/hdphoto" Target="../media/hdphoto8.wdp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10.png"/><Relationship Id="rId22" Type="http://schemas.microsoft.com/office/2007/relationships/hdphoto" Target="../media/hdphoto9.wdp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file:///\\192.168.80.90" TargetMode="External"/><Relationship Id="rId2" Type="http://schemas.openxmlformats.org/officeDocument/2006/relationships/hyperlink" Target="file:///\\192.158.60.9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\\192.158.90.90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RTR </a:t>
            </a:r>
            <a:r>
              <a:rPr lang="ko-KR" altLang="en-US" dirty="0" smtClean="0"/>
              <a:t>프로그램 개발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내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외층</a:t>
            </a:r>
            <a:r>
              <a:rPr lang="ko-KR" altLang="en-US" dirty="0" smtClean="0"/>
              <a:t> 검사 설비</a:t>
            </a:r>
            <a:endParaRPr lang="en-US" altLang="ko-KR" dirty="0" smtClean="0"/>
          </a:p>
          <a:p>
            <a:r>
              <a:rPr lang="en-US" altLang="ko-KR" dirty="0" smtClean="0"/>
              <a:t>2022 . 1 . 26</a:t>
            </a:r>
          </a:p>
          <a:p>
            <a:r>
              <a:rPr lang="ko-KR" altLang="en-US" dirty="0" smtClean="0"/>
              <a:t>신  용  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65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검사진행시 작업 추가 옵션</a:t>
            </a:r>
            <a:endParaRPr lang="ko-KR" altLang="en-US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6508210"/>
              </p:ext>
            </p:extLst>
          </p:nvPr>
        </p:nvGraphicFramePr>
        <p:xfrm>
          <a:off x="1596736" y="2365952"/>
          <a:ext cx="8534400" cy="3738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5256"/>
                <a:gridCol w="1133071"/>
                <a:gridCol w="1028238"/>
                <a:gridCol w="1070726"/>
                <a:gridCol w="997527"/>
                <a:gridCol w="945573"/>
                <a:gridCol w="904009"/>
              </a:tblGrid>
              <a:tr h="53311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1Layer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2Layer</a:t>
                      </a:r>
                      <a:endParaRPr lang="ko-KR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3Layer</a:t>
                      </a: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4Layer</a:t>
                      </a: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6110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mtClean="0">
                          <a:solidFill>
                            <a:srgbClr val="C00000"/>
                          </a:solidFill>
                        </a:rPr>
                        <a:t>내층</a:t>
                      </a:r>
                      <a:endParaRPr lang="ko-KR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mtClean="0">
                          <a:solidFill>
                            <a:srgbClr val="C00000"/>
                          </a:solidFill>
                        </a:rPr>
                        <a:t>외층</a:t>
                      </a:r>
                      <a:endParaRPr lang="ko-KR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mtClean="0">
                          <a:solidFill>
                            <a:srgbClr val="C00000"/>
                          </a:solidFill>
                        </a:rPr>
                        <a:t>내층</a:t>
                      </a:r>
                      <a:endParaRPr lang="ko-KR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rgbClr val="C00000"/>
                          </a:solidFill>
                        </a:rPr>
                        <a:t>외층</a:t>
                      </a:r>
                      <a:endParaRPr lang="ko-KR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bg1"/>
                          </a:solidFill>
                        </a:rPr>
                        <a:t>단면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bg1"/>
                          </a:solidFill>
                        </a:rPr>
                        <a:t>양면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rgbClr val="FFC000"/>
                          </a:solidFill>
                        </a:rPr>
                        <a:t>단면</a:t>
                      </a:r>
                      <a:endParaRPr lang="ko-KR" altLang="en-US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rgbClr val="FFC000"/>
                          </a:solidFill>
                        </a:rPr>
                        <a:t>양면</a:t>
                      </a:r>
                      <a:endParaRPr lang="ko-KR" altLang="en-US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bg1"/>
                          </a:solidFill>
                        </a:rPr>
                        <a:t>양면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bg1"/>
                          </a:solidFill>
                        </a:rPr>
                        <a:t>양면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rgbClr val="FFFF00"/>
                          </a:solidFill>
                        </a:rPr>
                        <a:t>양면</a:t>
                      </a:r>
                      <a:endParaRPr lang="ko-KR" altLang="en-US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rgbClr val="FFFF00"/>
                          </a:solidFill>
                        </a:rPr>
                        <a:t>단면</a:t>
                      </a:r>
                      <a:endParaRPr lang="ko-KR" altLang="en-US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</a:tr>
              <a:tr h="6534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</a:rPr>
                        <a:t>Punching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X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X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</a:tr>
              <a:tr h="605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</a:rPr>
                        <a:t>Read 2D code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</a:tr>
              <a:tr h="643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</a:rPr>
                        <a:t>Write 2D code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X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X</a:t>
                      </a:r>
                      <a:endParaRPr lang="ko-KR" altLang="en-US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2487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ko-KR" altLang="en-US" dirty="0" smtClean="0"/>
              <a:t>통신 에러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커맨드의 </a:t>
            </a:r>
            <a:r>
              <a:rPr lang="ko-KR" altLang="en-US" dirty="0" smtClean="0"/>
              <a:t>포맷이나 데이터범위에 </a:t>
            </a:r>
            <a:r>
              <a:rPr lang="ko-KR" altLang="en-US" dirty="0"/>
              <a:t>이상이 있으면 </a:t>
            </a:r>
            <a:r>
              <a:rPr lang="ko-KR" altLang="en-US" dirty="0" smtClean="0"/>
              <a:t>에러응답 반환</a:t>
            </a:r>
            <a:endParaRPr lang="en-US" altLang="ko-KR" dirty="0" smtClean="0"/>
          </a:p>
          <a:p>
            <a:r>
              <a:rPr lang="ko-KR" altLang="en-US" dirty="0" smtClean="0"/>
              <a:t>에러응답은 </a:t>
            </a:r>
            <a:r>
              <a:rPr lang="ko-KR" altLang="en-US" dirty="0"/>
              <a:t>커맨드의 마지막에 </a:t>
            </a:r>
            <a:r>
              <a:rPr lang="ko-KR" altLang="en-US" dirty="0" smtClean="0">
                <a:solidFill>
                  <a:srgbClr val="FF0000"/>
                </a:solidFill>
              </a:rPr>
              <a:t>에러번호「</a:t>
            </a:r>
            <a:r>
              <a:rPr lang="en-US" altLang="ko-KR" dirty="0">
                <a:solidFill>
                  <a:srgbClr val="FF0000"/>
                </a:solidFill>
              </a:rPr>
              <a:t>S***</a:t>
            </a:r>
            <a:r>
              <a:rPr lang="ko-KR" altLang="en-US" dirty="0">
                <a:solidFill>
                  <a:srgbClr val="FF0000"/>
                </a:solidFill>
              </a:rPr>
              <a:t>」</a:t>
            </a:r>
            <a:r>
              <a:rPr lang="ko-KR" altLang="en-US" dirty="0"/>
              <a:t>와 </a:t>
            </a:r>
            <a:r>
              <a:rPr lang="ko-KR" altLang="en-US" dirty="0" smtClean="0">
                <a:solidFill>
                  <a:srgbClr val="FF0000"/>
                </a:solidFill>
              </a:rPr>
              <a:t>에러코드</a:t>
            </a:r>
            <a:r>
              <a:rPr lang="ko-KR" altLang="en-US" dirty="0" smtClean="0"/>
              <a:t>부가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송신</a:t>
            </a:r>
            <a:r>
              <a:rPr lang="en-US" altLang="ko-KR" dirty="0" smtClean="0"/>
              <a:t>			</a:t>
            </a:r>
            <a:r>
              <a:rPr lang="en-US" altLang="ko-KR" dirty="0" err="1" smtClean="0"/>
              <a:t>WX,Command【CR</a:t>
            </a:r>
            <a:r>
              <a:rPr lang="en-US" altLang="ko-KR" dirty="0" smtClean="0"/>
              <a:t>】</a:t>
            </a:r>
          </a:p>
          <a:p>
            <a:pPr lvl="1"/>
            <a:r>
              <a:rPr lang="ko-KR" altLang="en-US" dirty="0" smtClean="0"/>
              <a:t>수신</a:t>
            </a:r>
            <a:r>
              <a:rPr lang="en-US" altLang="ko-KR" dirty="0" smtClean="0"/>
              <a:t>	</a:t>
            </a:r>
            <a:r>
              <a:rPr lang="ko-KR" altLang="en-US" dirty="0"/>
              <a:t>정상응답</a:t>
            </a:r>
            <a:r>
              <a:rPr lang="en-US" altLang="ko-KR" dirty="0" smtClean="0"/>
              <a:t>:	WX,OK【CR】</a:t>
            </a:r>
            <a:endParaRPr lang="en-US" altLang="ko-KR" dirty="0"/>
          </a:p>
          <a:p>
            <a:pPr lvl="1"/>
            <a:r>
              <a:rPr lang="ko-KR" altLang="en-US" dirty="0" smtClean="0"/>
              <a:t>수신 </a:t>
            </a:r>
            <a:r>
              <a:rPr lang="en-US" altLang="ko-KR" dirty="0" smtClean="0"/>
              <a:t>	</a:t>
            </a:r>
            <a:r>
              <a:rPr lang="ko-KR" altLang="en-US" dirty="0" smtClean="0"/>
              <a:t>에러 </a:t>
            </a:r>
            <a:r>
              <a:rPr lang="ko-KR" altLang="en-US" dirty="0"/>
              <a:t>응답</a:t>
            </a:r>
            <a:r>
              <a:rPr lang="en-US" altLang="ko-KR" dirty="0" smtClean="0"/>
              <a:t>:	WX,NG,</a:t>
            </a:r>
            <a:r>
              <a:rPr lang="en-US" altLang="ko-KR" b="1" dirty="0" smtClean="0">
                <a:solidFill>
                  <a:srgbClr val="FF0000"/>
                </a:solidFill>
              </a:rPr>
              <a:t>S***</a:t>
            </a:r>
            <a:r>
              <a:rPr lang="en-US" altLang="ko-KR" dirty="0" smtClean="0"/>
              <a:t>,</a:t>
            </a:r>
            <a:r>
              <a:rPr lang="en-US" altLang="ko-KR" b="1" dirty="0" err="1" smtClean="0">
                <a:solidFill>
                  <a:srgbClr val="FF0000"/>
                </a:solidFill>
              </a:rPr>
              <a:t>ErrCode</a:t>
            </a:r>
            <a:r>
              <a:rPr lang="en-US" altLang="ko-KR" dirty="0" err="1" smtClean="0"/>
              <a:t>【CR</a:t>
            </a:r>
            <a:r>
              <a:rPr lang="en-US" altLang="ko-KR" dirty="0"/>
              <a:t>】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0052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MDX-2000 </a:t>
            </a:r>
            <a:r>
              <a:rPr lang="ko-KR" altLang="en-US" dirty="0"/>
              <a:t>통신 </a:t>
            </a:r>
            <a:r>
              <a:rPr lang="ko-KR" altLang="en-US" dirty="0" smtClean="0"/>
              <a:t>에러 목록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834016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724" y="1690688"/>
            <a:ext cx="3302456" cy="51222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814" y="1690688"/>
            <a:ext cx="3598785" cy="512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872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Cyclic </a:t>
            </a:r>
            <a:r>
              <a:rPr lang="ko-KR" altLang="en-US" dirty="0" smtClean="0"/>
              <a:t>통신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040893" cy="43513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338" y="1690688"/>
            <a:ext cx="2822887" cy="492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5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Cyclic </a:t>
            </a:r>
            <a:r>
              <a:rPr lang="ko-KR" altLang="en-US" dirty="0" smtClean="0"/>
              <a:t>통신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945" y="1690688"/>
            <a:ext cx="1780470" cy="50389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369468" cy="492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제자리에서 이어가기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PLC </a:t>
            </a:r>
            <a:r>
              <a:rPr lang="ko-KR" altLang="en-US" dirty="0" err="1" smtClean="0"/>
              <a:t>자동중</a:t>
            </a:r>
            <a:r>
              <a:rPr lang="ko-KR" altLang="en-US" dirty="0" smtClean="0"/>
              <a:t> 수동전환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이음매에 대한 위치 조정을 위해 수동 모드 전환 필요</a:t>
            </a:r>
            <a:endParaRPr lang="en-US" altLang="ko-KR" dirty="0" smtClean="0"/>
          </a:p>
          <a:p>
            <a:r>
              <a:rPr lang="ko-KR" altLang="en-US" dirty="0" smtClean="0"/>
              <a:t>이음매부분 위치 맞춤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이음매 만큼의 위치 보정 필요</a:t>
            </a:r>
            <a:endParaRPr lang="en-US" altLang="ko-KR" dirty="0" smtClean="0"/>
          </a:p>
          <a:p>
            <a:r>
              <a:rPr lang="ko-KR" altLang="en-US" dirty="0" err="1"/>
              <a:t>자동중</a:t>
            </a:r>
            <a:r>
              <a:rPr lang="ko-KR" altLang="en-US" dirty="0"/>
              <a:t> </a:t>
            </a:r>
            <a:r>
              <a:rPr lang="ko-KR" altLang="en-US" dirty="0" err="1" smtClean="0"/>
              <a:t>마킹부</a:t>
            </a:r>
            <a:r>
              <a:rPr lang="ko-KR" altLang="en-US" dirty="0" smtClean="0"/>
              <a:t> 프로그램 재실행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보이스코일</a:t>
            </a:r>
            <a:r>
              <a:rPr lang="ko-KR" altLang="en-US" smtClean="0"/>
              <a:t> 통신오류 및 프로그램 재실행시 그대로 진행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19979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Punch</a:t>
            </a:r>
            <a:r>
              <a:rPr lang="ko-KR" altLang="en-US" dirty="0" smtClean="0"/>
              <a:t>부 </a:t>
            </a:r>
            <a:r>
              <a:rPr lang="en-US" altLang="ko-KR" dirty="0" smtClean="0"/>
              <a:t>Status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Status.bAuto</a:t>
            </a:r>
            <a:endParaRPr lang="en-US" altLang="ko-KR" dirty="0" smtClean="0"/>
          </a:p>
          <a:p>
            <a:r>
              <a:rPr lang="en-US" altLang="ko-KR" dirty="0" err="1" smtClean="0"/>
              <a:t>m_bLotEnd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m_nLotEndAuto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m_bLastProc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m_bMkSt</a:t>
            </a:r>
            <a:endParaRPr lang="en-US" altLang="ko-KR" dirty="0" smtClean="0"/>
          </a:p>
          <a:p>
            <a:r>
              <a:rPr lang="en-US" altLang="ko-KR" dirty="0" err="1" smtClean="0"/>
              <a:t>m_nStepTHREAD_DISP_DEF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m_bTHREAD_DISP_DEF</a:t>
            </a:r>
            <a:endParaRPr lang="en-US" altLang="ko-KR" dirty="0" smtClean="0"/>
          </a:p>
          <a:p>
            <a:r>
              <a:rPr lang="en-US" altLang="ko-KR" dirty="0" err="1" smtClean="0"/>
              <a:t>m_bMkSt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m_nMkStAuto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m_nPrevMkStAuto</a:t>
            </a:r>
            <a:r>
              <a:rPr lang="en-US" altLang="ko-KR" dirty="0" smtClean="0"/>
              <a:t>, </a:t>
            </a:r>
            <a:r>
              <a:rPr lang="en-US" altLang="ko-KR" dirty="0" err="1"/>
              <a:t>m_bCam</a:t>
            </a:r>
            <a:endParaRPr lang="en-US" altLang="ko-KR" dirty="0" smtClean="0"/>
          </a:p>
          <a:p>
            <a:r>
              <a:rPr lang="en-US" altLang="ko-KR" dirty="0" err="1" smtClean="0"/>
              <a:t>m_nLastProcAuto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WorkingInfo.LastJob.nTestMode</a:t>
            </a:r>
            <a:r>
              <a:rPr lang="en-US" altLang="ko-KR" dirty="0" smtClean="0"/>
              <a:t>, </a:t>
            </a:r>
            <a:r>
              <a:rPr lang="en-US" altLang="ko-KR" dirty="0"/>
              <a:t>m_pDlgMenu01-&gt;</a:t>
            </a:r>
            <a:r>
              <a:rPr lang="en-US" altLang="ko-KR" dirty="0" err="1" smtClean="0"/>
              <a:t>m_bLastProcFromUp</a:t>
            </a:r>
            <a:r>
              <a:rPr lang="en-US" altLang="ko-KR" dirty="0" smtClean="0"/>
              <a:t>, </a:t>
            </a:r>
            <a:r>
              <a:rPr lang="en-US" altLang="ko-KR" dirty="0"/>
              <a:t>m_pDlgMenu01-&gt;</a:t>
            </a:r>
            <a:r>
              <a:rPr lang="en-US" altLang="ko-KR" dirty="0" err="1" smtClean="0"/>
              <a:t>m_bLastProcFromEng</a:t>
            </a:r>
            <a:r>
              <a:rPr lang="en-US" altLang="ko-KR" dirty="0" smtClean="0"/>
              <a:t>, </a:t>
            </a:r>
            <a:r>
              <a:rPr lang="en-US" altLang="ko-KR" dirty="0"/>
              <a:t>m_pDlgMenu01-&gt;</a:t>
            </a:r>
            <a:r>
              <a:rPr lang="en-US" altLang="ko-KR" dirty="0" err="1" smtClean="0"/>
              <a:t>m_bLastProc</a:t>
            </a:r>
            <a:endParaRPr lang="en-US" altLang="ko-KR" dirty="0" smtClean="0"/>
          </a:p>
          <a:p>
            <a:r>
              <a:rPr lang="en-US" altLang="ko-KR" dirty="0" err="1" smtClean="0"/>
              <a:t>m_bCycleStop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m_bTHREAD_SHIFT2MK, </a:t>
            </a:r>
          </a:p>
          <a:p>
            <a:r>
              <a:rPr lang="en-US" altLang="ko-KR" dirty="0" err="1" smtClean="0"/>
              <a:t>m_bTHREAD_UPDATE_REELMAP_UP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m_bTHREAD_UPDATE_REELMAP_DN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m_bTHREAD_UPDATE_REELMAP_ALLUP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m_bTHREAD_UPDATE_REELMAP_ALLDN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m_bTHREAD_UPDATE_REELMAP_INNER_UP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m_bTHREAD_UPDATE_REELMAP_INNER_DN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m_bTHREAD_UPDATE_REELMAP_INNER_ALLUP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m_bTHREAD_UPDATE_REELMAP_INNER_ALLDN</a:t>
            </a:r>
            <a:endParaRPr lang="en-US" altLang="ko-KR" dirty="0" smtClean="0"/>
          </a:p>
          <a:p>
            <a:r>
              <a:rPr lang="en-US" altLang="ko-KR" dirty="0" err="1" smtClean="0"/>
              <a:t>m_bTHREAD_DISP_DEF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m_bTHREAD_DISP_DEF_INNER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m_nStepTHREAD_DISP_DEF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m_nStepTHREAD_DISP_DEF_INNER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m_sNewLotUp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m_bSerialDecrese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m_nLotEndSerial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m_bContDiffLot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m_bDoneChgLot</a:t>
            </a:r>
            <a:r>
              <a:rPr lang="en-US" altLang="ko-KR" dirty="0" smtClean="0"/>
              <a:t>, </a:t>
            </a:r>
          </a:p>
          <a:p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 smtClean="0"/>
              <a:t>m_bUseRTRYShiftAdjust</a:t>
            </a:r>
            <a:r>
              <a:rPr lang="en-US" altLang="ko-KR" dirty="0" smtClean="0"/>
              <a:t>, </a:t>
            </a:r>
          </a:p>
          <a:p>
            <a:r>
              <a:rPr lang="en-US" altLang="ko-KR" dirty="0" err="1" smtClean="0"/>
              <a:t>m_bUpdateYield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m_bTHREAD_UPDATAE_YIELD</a:t>
            </a:r>
            <a:r>
              <a:rPr lang="en-US" altLang="ko-KR" dirty="0" smtClean="0"/>
              <a:t>[2], </a:t>
            </a:r>
            <a:r>
              <a:rPr lang="en-US" altLang="ko-KR" dirty="0" err="1" smtClean="0"/>
              <a:t>m_bTHREAD_UPDATE_YIELD_UP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m_bTHREAD_UPDATE_YIELD_DN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m_bTHREAD_UPDATE_YIELD_ALLUP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m_bTHREAD_UPDATE_YIELD_ALLDN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m_bUpdateYieldOnRmap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m_nPrevStepAuto</a:t>
            </a:r>
            <a:endParaRPr lang="en-US" altLang="ko-KR" b="1" dirty="0" smtClean="0"/>
          </a:p>
          <a:p>
            <a:r>
              <a:rPr lang="en-US" altLang="ko-KR" dirty="0" err="1" smtClean="0"/>
              <a:t>m_bInitAuto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m_bSkipAlign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m_bReAlign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m_bFailAlign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m_bDoMk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m_bDoneMk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m_bReMark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m_bUpdateYieldOnRmap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m_nMkStrip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m_bRejectDone</a:t>
            </a:r>
            <a:r>
              <a:rPr lang="en-US" altLang="ko-KR" dirty="0" smtClean="0"/>
              <a:t>, m_nSaveMk0Img, m_nSaveMk1Img, </a:t>
            </a:r>
          </a:p>
          <a:p>
            <a:r>
              <a:rPr lang="en-US" altLang="ko-KR" dirty="0" err="1" smtClean="0"/>
              <a:t>m_bTHREAD_REELMAP_YIELD_UP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m_bTHREAD_REELMAP_YIELD_DN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m_bTHREAD_REELMAP_YIELD_ALLUP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m_bTHREAD_REELMAP_YIELD_ALLDN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m_bTHREAD_REELMAP_YIELD_ITS</a:t>
            </a:r>
            <a:endParaRPr lang="en-US" altLang="ko-KR" dirty="0" smtClean="0"/>
          </a:p>
          <a:p>
            <a:r>
              <a:rPr lang="en-US" altLang="ko-KR" dirty="0" err="1" smtClean="0"/>
              <a:t>m_bContDiffLot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m_bAnswer</a:t>
            </a:r>
            <a:r>
              <a:rPr lang="en-US" altLang="ko-KR" dirty="0" smtClean="0"/>
              <a:t>, </a:t>
            </a:r>
          </a:p>
          <a:p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 smtClean="0"/>
              <a:t>BtnStatus.EngAuto.IsOnMking</a:t>
            </a:r>
            <a:r>
              <a:rPr lang="en-US" altLang="ko-KR" dirty="0" smtClean="0"/>
              <a:t>, </a:t>
            </a:r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 smtClean="0"/>
              <a:t>BtnStatus.EngAuto.IsMkDone</a:t>
            </a:r>
            <a:r>
              <a:rPr lang="en-US" altLang="ko-KR" dirty="0" smtClean="0"/>
              <a:t>, </a:t>
            </a:r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smtClean="0"/>
              <a:t>BtnStatus.EngAuto.IsOnRead2d, </a:t>
            </a:r>
            <a:r>
              <a:rPr lang="en-US" altLang="ko-KR" dirty="0" err="1"/>
              <a:t>pDoc</a:t>
            </a:r>
            <a:r>
              <a:rPr lang="en-US" altLang="ko-KR"/>
              <a:t>-&gt;BtnStatus.EngAuto.IsRead2dDone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67318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CStatusCurrent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181864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struct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stEngrave</a:t>
            </a:r>
            <a:endParaRPr lang="en-US" altLang="ko-KR" sz="1000" dirty="0"/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 smtClean="0"/>
              <a:t>BOOL </a:t>
            </a:r>
            <a:r>
              <a:rPr lang="en-US" altLang="ko-KR" sz="1000" dirty="0" err="1"/>
              <a:t>IsOnMking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IsMkDone</a:t>
            </a:r>
            <a:r>
              <a:rPr lang="en-US" altLang="ko-KR" sz="1000" dirty="0"/>
              <a:t>, IsOnRead2d, IsRead2dDone;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stEngrave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 err="1"/>
              <a:t>IsOnMking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IsMkDone</a:t>
            </a:r>
            <a:r>
              <a:rPr lang="en-US" altLang="ko-KR" sz="1000" dirty="0"/>
              <a:t> = FALSE; IsOnRead2d = FALSE; IsRead2dDone = FALSE;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};</a:t>
            </a:r>
          </a:p>
          <a:p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627120" y="1690688"/>
            <a:ext cx="85648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struct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stThread</a:t>
            </a:r>
            <a:endParaRPr lang="en-US" altLang="ko-KR" sz="1000" dirty="0"/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bTHREAD_DISP_DEF</a:t>
            </a:r>
            <a:r>
              <a:rPr lang="en-US" altLang="ko-KR" sz="1000" dirty="0"/>
              <a:t>, bTHREAD_SHIFT2MK;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bTHREAD_UPDATE_REELMAP_UP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bTHREAD_UPDATE_REELMAP_DN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bTHREAD_UPDATE_REELMAP_ALLUP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bTHREAD_UPDATE_REELMAP_ALLDN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bTHREAD_UPDATE_REELMAP_INNER_UP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bTHREAD_UPDATE_REELMAP_INNER_DN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bTHREAD_UPDATE_REELMAP_INNER_ALLUP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bTHREAD_UPDATE_REELMAP_INNER_ALLDN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bTHREAD_DISP_DEF_INNER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bTHREAD_UPDATAE_YIELD</a:t>
            </a:r>
            <a:r>
              <a:rPr lang="en-US" altLang="ko-KR" sz="1000" dirty="0"/>
              <a:t>[2], </a:t>
            </a:r>
            <a:r>
              <a:rPr lang="en-US" altLang="ko-KR" sz="1000" dirty="0" err="1"/>
              <a:t>bTHREAD_UPDATE_YIELD_UP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bTHREAD_UPDATE_YIELD_DN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bTHREAD_UPDATE_YIELD_ALLUP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bTHREAD_UPDATE_YIELD_ALLDN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bTHREAD_REELMAP_YIELD_UP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bTHREAD_REELMAP_YIELD_DN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bTHREAD_REELMAP_YIELD_ALLUP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bTHREAD_REELMAP_YIELD_ALLDN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bTHREAD_REELMAP_YIELD_ITS</a:t>
            </a:r>
            <a:r>
              <a:rPr lang="en-US" altLang="ko-KR" sz="1000" dirty="0"/>
              <a:t>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nStepTHREAD_DISP_DEF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nStepTHREAD_DISP_DEF_INNER</a:t>
            </a:r>
            <a:r>
              <a:rPr lang="en-US" altLang="ko-KR" sz="1000" dirty="0"/>
              <a:t>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stThread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 err="1"/>
              <a:t>bTHREAD_DISP_DEF</a:t>
            </a:r>
            <a:r>
              <a:rPr lang="en-US" altLang="ko-KR" sz="1000" dirty="0"/>
              <a:t> = FALSE; bTHREAD_SHIFT2MK = FALSE;</a:t>
            </a:r>
          </a:p>
          <a:p>
            <a:r>
              <a:rPr lang="en-US" altLang="ko-KR" sz="1000" dirty="0" err="1"/>
              <a:t>bTHREAD_UPDATE_REELMAP_UP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bTHREAD_UPDATE_REELMAP_DN</a:t>
            </a:r>
            <a:r>
              <a:rPr lang="en-US" altLang="ko-KR" sz="1000" dirty="0"/>
              <a:t> = FALSE; </a:t>
            </a:r>
          </a:p>
          <a:p>
            <a:r>
              <a:rPr lang="en-US" altLang="ko-KR" sz="1000" dirty="0" err="1"/>
              <a:t>bTHREAD_UPDATE_REELMAP_ALLUP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FALSE;bTHREAD_UPDATE_REELMAP_ALLDN</a:t>
            </a:r>
            <a:r>
              <a:rPr lang="en-US" altLang="ko-KR" sz="1000" dirty="0"/>
              <a:t> = FALSE; </a:t>
            </a:r>
          </a:p>
          <a:p>
            <a:r>
              <a:rPr lang="en-US" altLang="ko-KR" sz="1000" dirty="0" err="1"/>
              <a:t>bTHREAD_UPDATE_REELMAP_INNER_UP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FALSE;bTHREAD_UPDATE_REELMAP_INNER_DN</a:t>
            </a:r>
            <a:r>
              <a:rPr lang="en-US" altLang="ko-KR" sz="1000" dirty="0"/>
              <a:t> = FALSE; </a:t>
            </a:r>
          </a:p>
          <a:p>
            <a:r>
              <a:rPr lang="en-US" altLang="ko-KR" sz="1000" dirty="0" err="1"/>
              <a:t>bTHREAD_UPDATE_REELMAP_INNER_ALLUP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bTHREAD_UPDATE_REELMAP_INNER_ALLDN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bTHREAD_DISP_DEF_INNER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bTHREAD_UPDATAE_YIELD</a:t>
            </a:r>
            <a:r>
              <a:rPr lang="en-US" altLang="ko-KR" sz="1000" dirty="0"/>
              <a:t>[0] = FALSE; </a:t>
            </a:r>
            <a:r>
              <a:rPr lang="en-US" altLang="ko-KR" sz="1000" dirty="0" err="1"/>
              <a:t>bTHREAD_UPDATAE_YIELD</a:t>
            </a:r>
            <a:r>
              <a:rPr lang="en-US" altLang="ko-KR" sz="1000" dirty="0"/>
              <a:t>[1] = FALSE; </a:t>
            </a:r>
          </a:p>
          <a:p>
            <a:r>
              <a:rPr lang="en-US" altLang="ko-KR" sz="1000" dirty="0" err="1"/>
              <a:t>bTHREAD_UPDATE_YIELD_UP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bTHREAD_UPDATE_YIELD_DN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bTHREAD_UPDATE_YIELD_ALLUP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bTHREAD_UPDATE_YIELD_ALLDN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bTHREAD_REELMAP_YIELD_UP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bTHREAD_REELMAP_YIELD_DN</a:t>
            </a:r>
            <a:r>
              <a:rPr lang="en-US" altLang="ko-KR" sz="1000" dirty="0"/>
              <a:t> = FALSE; </a:t>
            </a:r>
          </a:p>
          <a:p>
            <a:r>
              <a:rPr lang="en-US" altLang="ko-KR" sz="1000" dirty="0" err="1"/>
              <a:t>bTHREAD_REELMAP_YIELD_ALLUP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bTHREAD_REELMAP_YIELD_ALLDN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bTHREAD_REELMAP_YIELD_ITS</a:t>
            </a:r>
            <a:r>
              <a:rPr lang="en-US" altLang="ko-KR" sz="1000" dirty="0"/>
              <a:t> = FALSE;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nStepTHREAD_DISP_DEF</a:t>
            </a:r>
            <a:r>
              <a:rPr lang="en-US" altLang="ko-KR" sz="1000" dirty="0"/>
              <a:t> = 0; </a:t>
            </a:r>
            <a:r>
              <a:rPr lang="en-US" altLang="ko-KR" sz="1000" dirty="0" err="1"/>
              <a:t>nStepTHREAD_DISP_DEF_INNER</a:t>
            </a:r>
            <a:r>
              <a:rPr lang="en-US" altLang="ko-KR" sz="1000" dirty="0"/>
              <a:t> = 0;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 smtClean="0"/>
              <a:t>};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981504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CStatusCurrent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605536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struct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stGeneral</a:t>
            </a:r>
            <a:endParaRPr lang="en-US" altLang="ko-KR" sz="1000" dirty="0"/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bLotEnd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bLastProc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bMkSt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bCam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bLastProcFromUp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bLastProcFromEng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bCycleStop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bSerialDecrese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bContDiffLot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bDoneChgLot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bUseRTRYShiftAdjust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bUpdateYield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bUpdateYieldOnRmap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bSkipAlign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bReAlign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bFailAlign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bDoMk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bDoneMk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bReMark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bRejectDone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bAnswer</a:t>
            </a:r>
            <a:r>
              <a:rPr lang="en-US" altLang="ko-KR" sz="1000" dirty="0"/>
              <a:t>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nLotEndAuto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nMkStAuto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nPrevMkStAuto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nLastProcAuto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nTestMode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nLotEndSerial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nPrevStepAutom_bInitAuto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nMkStrip</a:t>
            </a:r>
            <a:r>
              <a:rPr lang="en-US" altLang="ko-KR" sz="1000" dirty="0"/>
              <a:t>, nSaveMk0Img, nSaveMk1Img;</a:t>
            </a:r>
          </a:p>
          <a:p>
            <a:endParaRPr lang="ko-KR" altLang="en-US" sz="1000" dirty="0"/>
          </a:p>
          <a:p>
            <a:r>
              <a:rPr lang="en-US" altLang="ko-KR" sz="1000" i="1" dirty="0" err="1"/>
              <a:t>CString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sNewLotUp</a:t>
            </a:r>
            <a:r>
              <a:rPr lang="en-US" altLang="ko-KR" sz="1000" dirty="0"/>
              <a:t>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stGeneral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 err="1"/>
              <a:t>bLotEnd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bLastProc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bMkSt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bCam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bLastProcFromUp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bLastProcFromEng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bCycleStop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bSerialDecrese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bContDiffLot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bDoneChgLot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bUseRTRYShiftAdjust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bUpdateYield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bUpdateYieldOnRmap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bSkipAlign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bReAlign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bFailAlign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bDoMk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bDoneMk</a:t>
            </a:r>
            <a:r>
              <a:rPr lang="en-US" altLang="ko-KR" sz="1000" dirty="0"/>
              <a:t> = FALSE; </a:t>
            </a:r>
          </a:p>
          <a:p>
            <a:r>
              <a:rPr lang="en-US" altLang="ko-KR" sz="1000" dirty="0" err="1"/>
              <a:t>bReMark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bRejectDone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bAnswer</a:t>
            </a:r>
            <a:r>
              <a:rPr lang="en-US" altLang="ko-KR" sz="1000" dirty="0"/>
              <a:t> = FALSE;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nLotEndAuto</a:t>
            </a:r>
            <a:r>
              <a:rPr lang="en-US" altLang="ko-KR" sz="1000" dirty="0"/>
              <a:t> = 0; </a:t>
            </a:r>
            <a:r>
              <a:rPr lang="en-US" altLang="ko-KR" sz="1000" dirty="0" err="1"/>
              <a:t>nMkStAuto</a:t>
            </a:r>
            <a:r>
              <a:rPr lang="en-US" altLang="ko-KR" sz="1000" dirty="0"/>
              <a:t> = 0; </a:t>
            </a:r>
            <a:r>
              <a:rPr lang="en-US" altLang="ko-KR" sz="1000" dirty="0" err="1"/>
              <a:t>nPrevMkStAuto</a:t>
            </a:r>
            <a:r>
              <a:rPr lang="en-US" altLang="ko-KR" sz="1000" dirty="0"/>
              <a:t> = 0; </a:t>
            </a:r>
          </a:p>
          <a:p>
            <a:r>
              <a:rPr lang="en-US" altLang="ko-KR" sz="1000" dirty="0" err="1"/>
              <a:t>nLastProcAuto</a:t>
            </a:r>
            <a:r>
              <a:rPr lang="en-US" altLang="ko-KR" sz="1000" dirty="0"/>
              <a:t> = 0; </a:t>
            </a:r>
            <a:r>
              <a:rPr lang="en-US" altLang="ko-KR" sz="1000" dirty="0" err="1"/>
              <a:t>nTestMode</a:t>
            </a:r>
            <a:r>
              <a:rPr lang="en-US" altLang="ko-KR" sz="1000" dirty="0"/>
              <a:t> = 0; </a:t>
            </a:r>
            <a:r>
              <a:rPr lang="en-US" altLang="ko-KR" sz="1000" dirty="0" err="1"/>
              <a:t>nLotEndSerial</a:t>
            </a:r>
            <a:r>
              <a:rPr lang="en-US" altLang="ko-KR" sz="1000" dirty="0"/>
              <a:t> = 0;</a:t>
            </a:r>
          </a:p>
          <a:p>
            <a:r>
              <a:rPr lang="en-US" altLang="ko-KR" sz="1000" dirty="0" err="1"/>
              <a:t>nPrevStepAutom_bInitAuto</a:t>
            </a:r>
            <a:r>
              <a:rPr lang="en-US" altLang="ko-KR" sz="1000" dirty="0"/>
              <a:t> = 0; </a:t>
            </a:r>
            <a:r>
              <a:rPr lang="en-US" altLang="ko-KR" sz="1000" dirty="0" err="1"/>
              <a:t>nMkStrip</a:t>
            </a:r>
            <a:r>
              <a:rPr lang="en-US" altLang="ko-KR" sz="1000" dirty="0"/>
              <a:t> = 0;</a:t>
            </a:r>
          </a:p>
          <a:p>
            <a:r>
              <a:rPr lang="en-US" altLang="ko-KR" sz="1000" dirty="0"/>
              <a:t>nSaveMk0Img = 0; nSaveMk1Img = 0;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sNewLotUp</a:t>
            </a:r>
            <a:r>
              <a:rPr lang="en-US" altLang="ko-KR" sz="1000" dirty="0"/>
              <a:t> = </a:t>
            </a:r>
            <a:r>
              <a:rPr lang="en-US" altLang="ko-KR" sz="1000" i="1" dirty="0"/>
              <a:t>_T</a:t>
            </a:r>
            <a:r>
              <a:rPr lang="en-US" altLang="ko-KR" sz="1000" dirty="0"/>
              <a:t>("");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 smtClean="0"/>
              <a:t>};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546939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1026" name="Picture 2" descr="https://miro.medium.com/v2/resize:fit:638/1*eo4nk-2MQM0HaCRkRtVvww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60020"/>
            <a:ext cx="5791485" cy="282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38200" y="1690688"/>
            <a:ext cx="1410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A3B3B"/>
                </a:solidFill>
                <a:latin typeface="sohne"/>
              </a:rPr>
              <a:t>RS232 </a:t>
            </a:r>
            <a:r>
              <a:rPr lang="ko-KR" altLang="en-US" b="1" dirty="0" err="1">
                <a:solidFill>
                  <a:srgbClr val="3A3B3B"/>
                </a:solidFill>
                <a:latin typeface="sohne"/>
              </a:rPr>
              <a:t>핀맵</a:t>
            </a:r>
            <a:endParaRPr lang="ko-KR" altLang="en-US" b="1" i="0" dirty="0">
              <a:solidFill>
                <a:srgbClr val="3A3B3B"/>
              </a:solidFill>
              <a:effectLst/>
              <a:latin typeface="sohne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24" y="2060020"/>
            <a:ext cx="3615501" cy="40855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179" y="5109599"/>
            <a:ext cx="2514506" cy="147705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751013" y="6145586"/>
            <a:ext cx="23648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3A3B3B"/>
                </a:solidFill>
                <a:latin typeface="sohne"/>
              </a:rPr>
              <a:t>최소 </a:t>
            </a:r>
            <a:r>
              <a:rPr lang="en-US" altLang="ko-KR" b="1" dirty="0" smtClean="0">
                <a:solidFill>
                  <a:srgbClr val="3A3B3B"/>
                </a:solidFill>
                <a:latin typeface="sohne"/>
              </a:rPr>
              <a:t>3</a:t>
            </a:r>
            <a:r>
              <a:rPr lang="ko-KR" altLang="en-US" b="1" dirty="0" smtClean="0">
                <a:solidFill>
                  <a:srgbClr val="3A3B3B"/>
                </a:solidFill>
                <a:latin typeface="sohne"/>
              </a:rPr>
              <a:t>가닥 연결 가능</a:t>
            </a:r>
            <a:endParaRPr lang="ko-KR" altLang="en-US" b="1" i="0" dirty="0">
              <a:solidFill>
                <a:srgbClr val="3A3B3B"/>
              </a:solidFill>
              <a:effectLst/>
              <a:latin typeface="sohne"/>
            </a:endParaRPr>
          </a:p>
        </p:txBody>
      </p:sp>
    </p:spTree>
    <p:extLst>
      <p:ext uri="{BB962C8B-B14F-4D97-AF65-F5344CB8AC3E}">
        <p14:creationId xmlns:p14="http://schemas.microsoft.com/office/powerpoint/2010/main" val="1346751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2050" name="Picture 2" descr="https://miro.medium.com/v2/resize:fit:656/1*KfhxoKNwcFxPamSS7RBiY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65886"/>
            <a:ext cx="5519510" cy="286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38200" y="1690688"/>
            <a:ext cx="1410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A3B3B"/>
                </a:solidFill>
                <a:latin typeface="sohne"/>
              </a:rPr>
              <a:t>RS232 </a:t>
            </a:r>
            <a:r>
              <a:rPr lang="ko-KR" altLang="en-US" b="1" dirty="0">
                <a:solidFill>
                  <a:srgbClr val="3A3B3B"/>
                </a:solidFill>
                <a:latin typeface="sohne"/>
              </a:rPr>
              <a:t>결선</a:t>
            </a:r>
            <a:endParaRPr lang="ko-KR" altLang="en-US" b="1" i="0" dirty="0">
              <a:solidFill>
                <a:srgbClr val="3A3B3B"/>
              </a:solidFill>
              <a:effectLst/>
              <a:latin typeface="sohne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65886"/>
            <a:ext cx="5643638" cy="350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65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연결 및 데이터 흐름</a:t>
            </a:r>
            <a:endParaRPr lang="ko-KR" altLang="en-US" dirty="0"/>
          </a:p>
        </p:txBody>
      </p:sp>
      <p:grpSp>
        <p:nvGrpSpPr>
          <p:cNvPr id="30" name="그룹 29"/>
          <p:cNvGrpSpPr/>
          <p:nvPr/>
        </p:nvGrpSpPr>
        <p:grpSpPr>
          <a:xfrm>
            <a:off x="1919476" y="1825625"/>
            <a:ext cx="8252178" cy="4294958"/>
            <a:chOff x="1919476" y="1825625"/>
            <a:chExt cx="8252178" cy="4294958"/>
          </a:xfrm>
        </p:grpSpPr>
        <p:sp>
          <p:nvSpPr>
            <p:cNvPr id="31" name="직사각형 30"/>
            <p:cNvSpPr/>
            <p:nvPr/>
          </p:nvSpPr>
          <p:spPr>
            <a:xfrm>
              <a:off x="1919476" y="2033443"/>
              <a:ext cx="8252178" cy="4087140"/>
            </a:xfrm>
            <a:prstGeom prst="rect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816615" y="1825625"/>
              <a:ext cx="1717964" cy="4156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rgbClr val="FFFF00"/>
                  </a:solidFill>
                </a:rPr>
                <a:t>RTR </a:t>
              </a:r>
              <a:r>
                <a:rPr lang="ko-KR" altLang="en-US" sz="1400" b="1" dirty="0" smtClean="0">
                  <a:solidFill>
                    <a:srgbClr val="FFFF00"/>
                  </a:solidFill>
                </a:rPr>
                <a:t>프로그램</a:t>
              </a:r>
              <a:endParaRPr lang="ko-KR" alt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252345" y="3032413"/>
              <a:ext cx="1717964" cy="4156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smtClean="0"/>
                <a:t>각인부</a:t>
              </a:r>
              <a:r>
                <a:rPr lang="en-US" altLang="ko-KR" sz="1400" b="1" dirty="0" smtClean="0"/>
                <a:t> </a:t>
              </a:r>
              <a:r>
                <a:rPr lang="ko-KR" altLang="en-US" sz="1400" b="1" dirty="0" smtClean="0"/>
                <a:t>프로그램</a:t>
              </a:r>
              <a:endParaRPr lang="ko-KR" altLang="en-US" sz="1400" b="1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352324" y="3013392"/>
              <a:ext cx="1717964" cy="4156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AOI </a:t>
              </a:r>
              <a:r>
                <a:rPr lang="ko-KR" altLang="en-US" sz="1400" b="1" dirty="0" smtClean="0"/>
                <a:t>프로그램</a:t>
              </a:r>
              <a:endParaRPr lang="ko-KR" altLang="en-US" sz="1400" b="1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122384" y="3013391"/>
              <a:ext cx="1939638" cy="4156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Punching </a:t>
              </a:r>
              <a:r>
                <a:rPr lang="ko-KR" altLang="en-US" sz="1400" b="1" dirty="0" smtClean="0"/>
                <a:t>프로그램</a:t>
              </a:r>
              <a:endParaRPr lang="ko-KR" altLang="en-US" sz="1400" b="1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772906" y="4013006"/>
              <a:ext cx="1717964" cy="4156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VS </a:t>
              </a:r>
              <a:r>
                <a:rPr lang="ko-KR" altLang="en-US" sz="1400" b="1" dirty="0" smtClean="0"/>
                <a:t>프로그램</a:t>
              </a:r>
              <a:endParaRPr lang="ko-KR" altLang="en-US" sz="1400" b="1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772905" y="5261797"/>
              <a:ext cx="1717964" cy="4156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PLC </a:t>
              </a:r>
              <a:r>
                <a:rPr lang="ko-KR" altLang="en-US" sz="1400" b="1" dirty="0" smtClean="0"/>
                <a:t>프로그램</a:t>
              </a:r>
              <a:endParaRPr lang="ko-KR" altLang="en-US" sz="1400" b="1" dirty="0"/>
            </a:p>
          </p:txBody>
        </p:sp>
        <p:sp>
          <p:nvSpPr>
            <p:cNvPr id="38" name="오른쪽 화살표 37"/>
            <p:cNvSpPr/>
            <p:nvPr/>
          </p:nvSpPr>
          <p:spPr>
            <a:xfrm rot="10800000">
              <a:off x="3138674" y="4013005"/>
              <a:ext cx="565181" cy="382219"/>
            </a:xfrm>
            <a:prstGeom prst="rightArrow">
              <a:avLst/>
            </a:prstGeom>
            <a:gradFill>
              <a:gsLst>
                <a:gs pos="89000">
                  <a:srgbClr val="00B0F0"/>
                </a:gs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sp>
          <p:nvSpPr>
            <p:cNvPr id="39" name="오른쪽 화살표 38"/>
            <p:cNvSpPr/>
            <p:nvPr/>
          </p:nvSpPr>
          <p:spPr>
            <a:xfrm rot="10800000">
              <a:off x="7241062" y="3046810"/>
              <a:ext cx="840509" cy="382219"/>
            </a:xfrm>
            <a:prstGeom prst="rightArrow">
              <a:avLst/>
            </a:prstGeom>
            <a:gradFill>
              <a:gsLst>
                <a:gs pos="89000">
                  <a:srgbClr val="00B0F0"/>
                </a:gs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sp>
          <p:nvSpPr>
            <p:cNvPr id="40" name="오른쪽 화살표 39"/>
            <p:cNvSpPr/>
            <p:nvPr/>
          </p:nvSpPr>
          <p:spPr>
            <a:xfrm rot="10800000">
              <a:off x="4211633" y="3046809"/>
              <a:ext cx="840509" cy="382219"/>
            </a:xfrm>
            <a:prstGeom prst="rightArrow">
              <a:avLst/>
            </a:prstGeom>
            <a:gradFill>
              <a:gsLst>
                <a:gs pos="89000">
                  <a:srgbClr val="00B0F0"/>
                </a:gs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sp>
          <p:nvSpPr>
            <p:cNvPr id="41" name="오른쪽 화살표 40"/>
            <p:cNvSpPr/>
            <p:nvPr/>
          </p:nvSpPr>
          <p:spPr>
            <a:xfrm rot="16200000">
              <a:off x="2797526" y="3581421"/>
              <a:ext cx="565181" cy="382219"/>
            </a:xfrm>
            <a:prstGeom prst="rightArrow">
              <a:avLst/>
            </a:prstGeom>
            <a:gradFill>
              <a:gsLst>
                <a:gs pos="89000">
                  <a:srgbClr val="00B0F0"/>
                </a:gs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sp>
          <p:nvSpPr>
            <p:cNvPr id="42" name="오른쪽 화살표 41"/>
            <p:cNvSpPr/>
            <p:nvPr/>
          </p:nvSpPr>
          <p:spPr>
            <a:xfrm rot="5400000">
              <a:off x="5821980" y="3608913"/>
              <a:ext cx="565181" cy="382219"/>
            </a:xfrm>
            <a:prstGeom prst="rightArrow">
              <a:avLst/>
            </a:prstGeom>
            <a:gradFill>
              <a:gsLst>
                <a:gs pos="89000">
                  <a:srgbClr val="00B0F0"/>
                </a:gs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sp>
          <p:nvSpPr>
            <p:cNvPr id="43" name="오른쪽 화살표 42"/>
            <p:cNvSpPr/>
            <p:nvPr/>
          </p:nvSpPr>
          <p:spPr>
            <a:xfrm rot="10800000">
              <a:off x="5539390" y="4067135"/>
              <a:ext cx="565181" cy="382219"/>
            </a:xfrm>
            <a:prstGeom prst="rightArrow">
              <a:avLst/>
            </a:prstGeom>
            <a:gradFill>
              <a:gsLst>
                <a:gs pos="89000">
                  <a:srgbClr val="00B0F0"/>
                </a:gs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cxnSp>
          <p:nvCxnSpPr>
            <p:cNvPr id="44" name="직선 연결선 43"/>
            <p:cNvCxnSpPr/>
            <p:nvPr/>
          </p:nvCxnSpPr>
          <p:spPr>
            <a:xfrm>
              <a:off x="4631887" y="4878804"/>
              <a:ext cx="0" cy="382993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2756491" y="4878804"/>
              <a:ext cx="3646311" cy="0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2756491" y="3489939"/>
              <a:ext cx="0" cy="1388865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6402802" y="3448050"/>
              <a:ext cx="0" cy="1430754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138673" y="2542454"/>
              <a:ext cx="0" cy="470937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3138673" y="2542454"/>
              <a:ext cx="5971825" cy="0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6284389" y="2542454"/>
              <a:ext cx="0" cy="470937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9106612" y="2542454"/>
              <a:ext cx="0" cy="470937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7806134" y="5241656"/>
              <a:ext cx="550874" cy="0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8416961" y="5123297"/>
              <a:ext cx="1207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통신 연결</a:t>
              </a:r>
              <a:endParaRPr lang="ko-KR" altLang="en-US" sz="1200" dirty="0"/>
            </a:p>
          </p:txBody>
        </p:sp>
        <p:sp>
          <p:nvSpPr>
            <p:cNvPr id="54" name="오른쪽 화살표 53"/>
            <p:cNvSpPr/>
            <p:nvPr/>
          </p:nvSpPr>
          <p:spPr>
            <a:xfrm rot="10800000">
              <a:off x="7828957" y="5580036"/>
              <a:ext cx="505228" cy="194795"/>
            </a:xfrm>
            <a:prstGeom prst="rightArrow">
              <a:avLst/>
            </a:prstGeom>
            <a:gradFill>
              <a:gsLst>
                <a:gs pos="89000">
                  <a:srgbClr val="00B0F0"/>
                </a:gs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416960" y="5551253"/>
              <a:ext cx="1207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데이터 흐름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627956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3074" name="Picture 2" descr="https://miro.medium.com/v2/resize:fit:536/1*-5TfFtV_2k4yN6W1l5Iup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90162"/>
            <a:ext cx="6806349" cy="309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38200" y="1690688"/>
            <a:ext cx="1938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A3B3B"/>
                </a:solidFill>
                <a:latin typeface="sohne"/>
              </a:rPr>
              <a:t>RS232 </a:t>
            </a:r>
            <a:r>
              <a:rPr lang="ko-KR" altLang="en-US" b="1" dirty="0">
                <a:solidFill>
                  <a:srgbClr val="3A3B3B"/>
                </a:solidFill>
                <a:latin typeface="sohne"/>
              </a:rPr>
              <a:t>전압 레벨</a:t>
            </a:r>
            <a:endParaRPr lang="ko-KR" altLang="en-US" b="1" i="0" dirty="0">
              <a:solidFill>
                <a:srgbClr val="3A3B3B"/>
              </a:solidFill>
              <a:effectLst/>
              <a:latin typeface="sohn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48524" y="3654702"/>
            <a:ext cx="35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주의사항 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양단간 </a:t>
            </a:r>
            <a:r>
              <a:rPr lang="en-US" altLang="ko-KR" dirty="0" smtClean="0">
                <a:solidFill>
                  <a:srgbClr val="FF0000"/>
                </a:solidFill>
              </a:rPr>
              <a:t>0V </a:t>
            </a:r>
            <a:r>
              <a:rPr lang="ko-KR" altLang="en-US" dirty="0" smtClean="0">
                <a:solidFill>
                  <a:srgbClr val="FF0000"/>
                </a:solidFill>
              </a:rPr>
              <a:t>공통 접지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825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4098" name="Picture 2" descr="https://miro.medium.com/v2/resize:fit:554/1*gB9u8y3llhOImyiOPFaC0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3" y="1690688"/>
            <a:ext cx="359797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38200" y="169068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3A3B3B"/>
                </a:solidFill>
                <a:latin typeface="sohne"/>
              </a:rPr>
              <a:t>통신속도</a:t>
            </a:r>
            <a:endParaRPr lang="ko-KR" altLang="en-US" b="1" i="0" dirty="0">
              <a:solidFill>
                <a:srgbClr val="3A3B3B"/>
              </a:solidFill>
              <a:effectLst/>
              <a:latin typeface="sohne"/>
            </a:endParaRPr>
          </a:p>
        </p:txBody>
      </p:sp>
      <p:pic>
        <p:nvPicPr>
          <p:cNvPr id="4100" name="Picture 4" descr="https://miro.medium.com/v2/resize:fit:2292/1*fbN-b27faATkBqF7rDwwCQ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941" y="1690688"/>
            <a:ext cx="5824453" cy="272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0068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74" y="1825625"/>
            <a:ext cx="81406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051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1690688"/>
            <a:ext cx="2653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66767"/>
                </a:solidFill>
                <a:latin typeface="sohne"/>
              </a:rPr>
              <a:t>RS232</a:t>
            </a:r>
            <a:r>
              <a:rPr lang="ko-KR" altLang="en-US" dirty="0">
                <a:solidFill>
                  <a:srgbClr val="666767"/>
                </a:solidFill>
                <a:latin typeface="sohne"/>
              </a:rPr>
              <a:t>통신 프레임 구조</a:t>
            </a:r>
            <a:endParaRPr lang="ko-KR" altLang="en-US" dirty="0"/>
          </a:p>
        </p:txBody>
      </p:sp>
      <p:pic>
        <p:nvPicPr>
          <p:cNvPr id="5122" name="Picture 2" descr="https://miro.medium.com/v2/resize:fit:700/1*LSJLTpo2JBHX3KwCDg2BD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555" y="2276806"/>
            <a:ext cx="8888889" cy="6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651555" y="3016251"/>
            <a:ext cx="93934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COMPORT: 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하드웨어에 할당된 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COMPORT.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DATA BIT: 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시리얼통신으로 데이터를 전송할 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BIT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의 개수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. (8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이 대중적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PARITY BIT: 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비트의 합으로 데이터의 오류 검사 비트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. (CRC 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검사로 대체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STOP BIT: STOP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비트의 개수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RTS(Request to pin)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핀과 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CTS(Clear to Send)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핀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: 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데이터부하가 많아 질 경우 </a:t>
            </a:r>
            <a:r>
              <a:rPr lang="ko-KR" altLang="en-US" sz="1200" dirty="0" err="1">
                <a:solidFill>
                  <a:srgbClr val="3A3B3B"/>
                </a:solidFill>
                <a:latin typeface="source-serif-pro"/>
              </a:rPr>
              <a:t>송신측에서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 보내는 데이터의 흐름을 제한하기 위해 사용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.</a:t>
            </a:r>
            <a:endParaRPr lang="en-US" altLang="ko-KR" sz="1200" b="0" i="0" dirty="0">
              <a:solidFill>
                <a:srgbClr val="3A3B3B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21146401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1690688"/>
            <a:ext cx="2797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RS-485</a:t>
            </a:r>
            <a:r>
              <a:rPr lang="ko-KR" altLang="en-US" dirty="0"/>
              <a:t>의 최대 통신거리</a:t>
            </a:r>
          </a:p>
        </p:txBody>
      </p:sp>
      <p:pic>
        <p:nvPicPr>
          <p:cNvPr id="6146" name="Picture 2" descr="https://blog.kakaocdn.net/dn/bqatIW/btropmGh7of/inRp00hT97YJtovzb63Cnk/img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3045"/>
            <a:ext cx="41910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blog.kakaocdn.net/dn/blzfWt/btrHZUxWVEj/kYAc3Z7tafnfMI1HekKpY0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785" y="2359586"/>
            <a:ext cx="3323783" cy="227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8200" y="5080477"/>
            <a:ext cx="4106779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10Mbps 속도일 때 최대 통신거리는 약 40ft (12m)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1Mbps 속도일 때 최대 통신거리는 약 400ft (120m)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200kbps 속도일 때 최대 통신거리는 약 2000ft (600m)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100kbps 속도일 때 최대 통신거리는 약 4000ft (1200m)</a:t>
            </a:r>
            <a:endParaRPr kumimoji="0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857596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316" y="2204035"/>
            <a:ext cx="4619476" cy="17423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690688"/>
            <a:ext cx="215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MAX232 </a:t>
            </a:r>
            <a:r>
              <a:rPr lang="ko-KR" altLang="en-US" dirty="0" smtClean="0"/>
              <a:t>연결회로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060" y="2204035"/>
            <a:ext cx="4644740" cy="361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748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788" y="2060020"/>
            <a:ext cx="3574130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690688"/>
            <a:ext cx="253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RS485 </a:t>
            </a:r>
            <a:r>
              <a:rPr lang="ko-KR" altLang="en-US" dirty="0" smtClean="0"/>
              <a:t>통신망의 구성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18484" y="2566737"/>
            <a:ext cx="6063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통신선                </a:t>
            </a:r>
            <a:r>
              <a:rPr lang="en-US" altLang="ko-KR" sz="1200" dirty="0" smtClean="0"/>
              <a:t>: </a:t>
            </a:r>
            <a:r>
              <a:rPr lang="en-US" altLang="ko-KR" sz="1200" dirty="0" smtClean="0">
                <a:solidFill>
                  <a:srgbClr val="FF0000"/>
                </a:solidFill>
              </a:rPr>
              <a:t>Twisted Pair</a:t>
            </a:r>
            <a:r>
              <a:rPr lang="ko-KR" altLang="en-US" sz="1200" dirty="0" smtClean="0"/>
              <a:t>선 사용</a:t>
            </a:r>
            <a:endParaRPr lang="en-US" altLang="ko-KR" sz="1200" dirty="0" smtClean="0"/>
          </a:p>
          <a:p>
            <a:r>
              <a:rPr lang="ko-KR" altLang="en-US" sz="1200" dirty="0" smtClean="0"/>
              <a:t>통신선의 </a:t>
            </a:r>
            <a:r>
              <a:rPr lang="ko-KR" altLang="en-US" sz="1200" dirty="0" err="1" smtClean="0"/>
              <a:t>임피던스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>
                <a:solidFill>
                  <a:srgbClr val="FF0000"/>
                </a:solidFill>
              </a:rPr>
              <a:t>약 </a:t>
            </a:r>
            <a:r>
              <a:rPr lang="en-US" altLang="ko-KR" sz="1200" dirty="0" smtClean="0">
                <a:solidFill>
                  <a:srgbClr val="FF0000"/>
                </a:solidFill>
              </a:rPr>
              <a:t>120 Ohm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  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Master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에서 가장 먼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Node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에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Termination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저항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120 Ohm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설치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40455" y="2319087"/>
            <a:ext cx="532398" cy="986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021429" y="5648325"/>
            <a:ext cx="883821" cy="6863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2322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788" y="2060020"/>
            <a:ext cx="3574130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690688"/>
            <a:ext cx="253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RS485 </a:t>
            </a:r>
            <a:r>
              <a:rPr lang="ko-KR" altLang="en-US" dirty="0" smtClean="0"/>
              <a:t>통신망의 구성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18484" y="2566737"/>
            <a:ext cx="6063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통신선                </a:t>
            </a:r>
            <a:r>
              <a:rPr lang="en-US" altLang="ko-KR" sz="1200" dirty="0" smtClean="0"/>
              <a:t>: </a:t>
            </a:r>
            <a:r>
              <a:rPr lang="en-US" altLang="ko-KR" sz="1200" dirty="0" smtClean="0">
                <a:solidFill>
                  <a:srgbClr val="FF0000"/>
                </a:solidFill>
              </a:rPr>
              <a:t>Twisted Pair</a:t>
            </a:r>
            <a:r>
              <a:rPr lang="ko-KR" altLang="en-US" sz="1200" dirty="0" smtClean="0"/>
              <a:t>선 사용</a:t>
            </a:r>
            <a:endParaRPr lang="en-US" altLang="ko-KR" sz="1200" dirty="0" smtClean="0"/>
          </a:p>
          <a:p>
            <a:r>
              <a:rPr lang="ko-KR" altLang="en-US" sz="1200" dirty="0" smtClean="0"/>
              <a:t>통신선의 </a:t>
            </a:r>
            <a:r>
              <a:rPr lang="ko-KR" altLang="en-US" sz="1200" dirty="0" err="1" smtClean="0"/>
              <a:t>임피던스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>
                <a:solidFill>
                  <a:srgbClr val="FF0000"/>
                </a:solidFill>
              </a:rPr>
              <a:t>약 </a:t>
            </a:r>
            <a:r>
              <a:rPr lang="en-US" altLang="ko-KR" sz="1200" dirty="0" smtClean="0">
                <a:solidFill>
                  <a:srgbClr val="FF0000"/>
                </a:solidFill>
              </a:rPr>
              <a:t>120 Ohm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  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Master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에서 가장 먼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Node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에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Termination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저항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120 Ohm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설치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40455" y="2319087"/>
            <a:ext cx="532398" cy="986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021429" y="5648325"/>
            <a:ext cx="883821" cy="6863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762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 smtClean="0"/>
              <a:t>6Layer</a:t>
            </a:r>
            <a:r>
              <a:rPr lang="en-US" altLang="ko-KR" smtClean="0"/>
              <a:t> Feeding </a:t>
            </a:r>
            <a:r>
              <a:rPr lang="en-US" altLang="ko-KR" dirty="0" smtClean="0"/>
              <a:t>Sequence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837441" y="2536910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AOI-</a:t>
            </a:r>
            <a:r>
              <a:rPr lang="ko-KR" altLang="en-US" smtClean="0">
                <a:solidFill>
                  <a:schemeClr val="tx1"/>
                </a:solidFill>
              </a:rPr>
              <a:t>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57620" y="2539168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P</a:t>
            </a:r>
            <a:r>
              <a:rPr lang="en-US" altLang="ko-KR" sz="1600" smtClean="0">
                <a:solidFill>
                  <a:schemeClr val="tx1"/>
                </a:solidFill>
              </a:rPr>
              <a:t>unching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797083" y="2527760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2D Laser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17262" y="2537927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AOI-</a:t>
            </a:r>
            <a:r>
              <a:rPr lang="ko-KR" altLang="en-US" smtClean="0">
                <a:solidFill>
                  <a:schemeClr val="tx1"/>
                </a:solidFill>
              </a:rPr>
              <a:t>상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27680" y="3697703"/>
            <a:ext cx="1738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1.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Serial </a:t>
            </a:r>
            <a:r>
              <a:rPr lang="ko-KR" altLang="en-US" sz="1200" smtClean="0"/>
              <a:t>마킹</a:t>
            </a:r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9227477" y="4523924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2.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sp>
        <p:nvSpPr>
          <p:cNvPr id="11" name="TextBox 10"/>
          <p:cNvSpPr txBox="1"/>
          <p:nvPr/>
        </p:nvSpPr>
        <p:spPr>
          <a:xfrm>
            <a:off x="7817262" y="3697705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3.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검사</a:t>
            </a:r>
            <a:endParaRPr lang="ko-KR" altLang="en-US" sz="1200"/>
          </a:p>
        </p:txBody>
      </p:sp>
      <p:sp>
        <p:nvSpPr>
          <p:cNvPr id="12" name="TextBox 11"/>
          <p:cNvSpPr txBox="1"/>
          <p:nvPr/>
        </p:nvSpPr>
        <p:spPr>
          <a:xfrm>
            <a:off x="6132841" y="452392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4.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4837441" y="3697704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5.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검사</a:t>
            </a:r>
            <a:endParaRPr lang="ko-KR" alt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2963035" y="452392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6. </a:t>
            </a:r>
            <a:r>
              <a:rPr lang="en-US" altLang="ko-KR" sz="1200" b="1" smtClean="0">
                <a:solidFill>
                  <a:srgbClr val="FF0000"/>
                </a:solidFill>
              </a:rPr>
              <a:t>2shot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1663110" y="369770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7. </a:t>
            </a:r>
            <a:r>
              <a:rPr lang="en-US" altLang="ko-KR" sz="1200" b="1" smtClean="0">
                <a:solidFill>
                  <a:srgbClr val="FF0000"/>
                </a:solidFill>
              </a:rPr>
              <a:t>2shot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Marking</a:t>
            </a:r>
            <a:endParaRPr lang="ko-KR" altLang="en-US" sz="1200"/>
          </a:p>
        </p:txBody>
      </p:sp>
      <p:sp>
        <p:nvSpPr>
          <p:cNvPr id="16" name="TextBox 15"/>
          <p:cNvSpPr txBox="1"/>
          <p:nvPr/>
        </p:nvSpPr>
        <p:spPr>
          <a:xfrm>
            <a:off x="635439" y="452392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8. </a:t>
            </a:r>
            <a:r>
              <a:rPr lang="en-US" altLang="ko-KR" sz="1200" b="1" smtClean="0">
                <a:solidFill>
                  <a:srgbClr val="FF0000"/>
                </a:solidFill>
              </a:rPr>
              <a:t>2shot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grpSp>
        <p:nvGrpSpPr>
          <p:cNvPr id="17" name="그룹 16"/>
          <p:cNvGrpSpPr/>
          <p:nvPr/>
        </p:nvGrpSpPr>
        <p:grpSpPr>
          <a:xfrm>
            <a:off x="8982090" y="2857859"/>
            <a:ext cx="1814994" cy="1599752"/>
            <a:chOff x="8778297" y="2857859"/>
            <a:chExt cx="1814994" cy="1599752"/>
          </a:xfrm>
        </p:grpSpPr>
        <p:sp>
          <p:nvSpPr>
            <p:cNvPr id="18" name="U자형 화살표 17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굽은 화살표 18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굽은 화살표 19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942856" y="2897827"/>
            <a:ext cx="1814994" cy="1599752"/>
            <a:chOff x="8778297" y="2857859"/>
            <a:chExt cx="1814994" cy="1599752"/>
          </a:xfrm>
        </p:grpSpPr>
        <p:sp>
          <p:nvSpPr>
            <p:cNvPr id="22" name="U자형 화살표 21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굽은 화살표 22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굽은 화살표 23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89707" y="2857859"/>
            <a:ext cx="1814994" cy="1599752"/>
            <a:chOff x="8778297" y="2857859"/>
            <a:chExt cx="1814994" cy="1599752"/>
          </a:xfrm>
        </p:grpSpPr>
        <p:sp>
          <p:nvSpPr>
            <p:cNvPr id="26" name="U자형 화살표 25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굽은 화살표 26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굽은 화살표 27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72715" y="2857859"/>
            <a:ext cx="1587283" cy="1599752"/>
            <a:chOff x="8778297" y="2857859"/>
            <a:chExt cx="1814994" cy="1599752"/>
          </a:xfrm>
        </p:grpSpPr>
        <p:sp>
          <p:nvSpPr>
            <p:cNvPr id="30" name="U자형 화살표 29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굽은 화살표 30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굽은 화살표 31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0664735" y="1844286"/>
            <a:ext cx="1370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mtClean="0">
                <a:solidFill>
                  <a:srgbClr val="FF0000"/>
                </a:solidFill>
              </a:rPr>
              <a:t>Start</a:t>
            </a:r>
            <a:endParaRPr lang="ko-KR" altLang="en-US" sz="4000" b="1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66758" y="1844286"/>
            <a:ext cx="1096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mtClean="0">
                <a:solidFill>
                  <a:srgbClr val="FF0000"/>
                </a:solidFill>
              </a:rPr>
              <a:t>End</a:t>
            </a:r>
            <a:endParaRPr lang="ko-KR" altLang="en-US" sz="4000" b="1">
              <a:solidFill>
                <a:srgbClr val="FF0000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390567" y="5193627"/>
            <a:ext cx="1103520" cy="1078505"/>
            <a:chOff x="3390567" y="5193627"/>
            <a:chExt cx="1103520" cy="1078505"/>
          </a:xfrm>
        </p:grpSpPr>
        <p:sp>
          <p:nvSpPr>
            <p:cNvPr id="36" name="타원 35"/>
            <p:cNvSpPr/>
            <p:nvPr/>
          </p:nvSpPr>
          <p:spPr>
            <a:xfrm>
              <a:off x="3584381" y="5193627"/>
              <a:ext cx="685800" cy="685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/>
            <p:cNvCxnSpPr>
              <a:stCxn id="36" idx="0"/>
              <a:endCxn id="36" idx="4"/>
            </p:cNvCxnSpPr>
            <p:nvPr/>
          </p:nvCxnSpPr>
          <p:spPr>
            <a:xfrm>
              <a:off x="3927281" y="5193627"/>
              <a:ext cx="0" cy="6858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36" idx="2"/>
              <a:endCxn id="36" idx="6"/>
            </p:cNvCxnSpPr>
            <p:nvPr/>
          </p:nvCxnSpPr>
          <p:spPr>
            <a:xfrm>
              <a:off x="3584381" y="5536527"/>
              <a:ext cx="685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3390567" y="5995133"/>
              <a:ext cx="1103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Buffer Roller</a:t>
              </a:r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9428004" y="5141497"/>
            <a:ext cx="1103520" cy="1078505"/>
            <a:chOff x="3390567" y="5193627"/>
            <a:chExt cx="1103520" cy="1078505"/>
          </a:xfrm>
        </p:grpSpPr>
        <p:sp>
          <p:nvSpPr>
            <p:cNvPr id="41" name="타원 40"/>
            <p:cNvSpPr/>
            <p:nvPr/>
          </p:nvSpPr>
          <p:spPr>
            <a:xfrm>
              <a:off x="3584381" y="5193627"/>
              <a:ext cx="685800" cy="685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/>
            <p:cNvCxnSpPr>
              <a:stCxn id="41" idx="0"/>
              <a:endCxn id="41" idx="4"/>
            </p:cNvCxnSpPr>
            <p:nvPr/>
          </p:nvCxnSpPr>
          <p:spPr>
            <a:xfrm>
              <a:off x="3927281" y="5193627"/>
              <a:ext cx="0" cy="6858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41" idx="2"/>
              <a:endCxn id="41" idx="6"/>
            </p:cNvCxnSpPr>
            <p:nvPr/>
          </p:nvCxnSpPr>
          <p:spPr>
            <a:xfrm>
              <a:off x="3584381" y="5536527"/>
              <a:ext cx="685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3390567" y="5995133"/>
              <a:ext cx="1103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Buffer Roller</a:t>
              </a:r>
              <a:endParaRPr lang="ko-KR" altLang="en-US" sz="120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9205996" y="1975420"/>
            <a:ext cx="1325528" cy="708544"/>
            <a:chOff x="9205996" y="1975420"/>
            <a:chExt cx="1325528" cy="708544"/>
          </a:xfrm>
        </p:grpSpPr>
        <p:sp>
          <p:nvSpPr>
            <p:cNvPr id="45" name="TextBox 44"/>
            <p:cNvSpPr txBox="1"/>
            <p:nvPr/>
          </p:nvSpPr>
          <p:spPr>
            <a:xfrm>
              <a:off x="9205996" y="1975420"/>
              <a:ext cx="1325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B0F0"/>
                  </a:solidFill>
                </a:rPr>
                <a:t>Shot</a:t>
              </a:r>
              <a:r>
                <a:rPr lang="ko-KR" altLang="en-US" sz="1600" b="1" smtClean="0">
                  <a:solidFill>
                    <a:srgbClr val="00B0F0"/>
                  </a:solidFill>
                </a:rPr>
                <a:t>수 설정</a:t>
              </a:r>
              <a:endParaRPr lang="ko-KR" altLang="en-US" sz="1600" b="1">
                <a:solidFill>
                  <a:srgbClr val="00B0F0"/>
                </a:solidFill>
              </a:endParaRPr>
            </a:p>
          </p:txBody>
        </p:sp>
        <p:sp>
          <p:nvSpPr>
            <p:cNvPr id="46" name="오른쪽 화살표 45"/>
            <p:cNvSpPr/>
            <p:nvPr/>
          </p:nvSpPr>
          <p:spPr>
            <a:xfrm flipH="1">
              <a:off x="9288610" y="2336178"/>
              <a:ext cx="1164828" cy="347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203053" y="1974890"/>
            <a:ext cx="1325528" cy="708544"/>
            <a:chOff x="9205996" y="1975420"/>
            <a:chExt cx="1325528" cy="708544"/>
          </a:xfrm>
        </p:grpSpPr>
        <p:sp>
          <p:nvSpPr>
            <p:cNvPr id="49" name="TextBox 48"/>
            <p:cNvSpPr txBox="1"/>
            <p:nvPr/>
          </p:nvSpPr>
          <p:spPr>
            <a:xfrm>
              <a:off x="9205996" y="1975420"/>
              <a:ext cx="1325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B0F0"/>
                  </a:solidFill>
                </a:rPr>
                <a:t>Shot</a:t>
              </a:r>
              <a:r>
                <a:rPr lang="ko-KR" altLang="en-US" sz="1600" b="1" smtClean="0">
                  <a:solidFill>
                    <a:srgbClr val="00B0F0"/>
                  </a:solidFill>
                </a:rPr>
                <a:t>수 설정</a:t>
              </a:r>
              <a:endParaRPr lang="ko-KR" altLang="en-US" sz="1600" b="1">
                <a:solidFill>
                  <a:srgbClr val="00B0F0"/>
                </a:solidFill>
              </a:endParaRPr>
            </a:p>
          </p:txBody>
        </p:sp>
        <p:sp>
          <p:nvSpPr>
            <p:cNvPr id="50" name="오른쪽 화살표 49"/>
            <p:cNvSpPr/>
            <p:nvPr/>
          </p:nvSpPr>
          <p:spPr>
            <a:xfrm flipH="1">
              <a:off x="9288610" y="2336178"/>
              <a:ext cx="1164828" cy="347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3163780" y="1974890"/>
            <a:ext cx="1325528" cy="708544"/>
            <a:chOff x="9205996" y="1975420"/>
            <a:chExt cx="1325528" cy="708544"/>
          </a:xfrm>
        </p:grpSpPr>
        <p:sp>
          <p:nvSpPr>
            <p:cNvPr id="52" name="TextBox 51"/>
            <p:cNvSpPr txBox="1"/>
            <p:nvPr/>
          </p:nvSpPr>
          <p:spPr>
            <a:xfrm>
              <a:off x="9205996" y="1975420"/>
              <a:ext cx="1325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B0F0"/>
                  </a:solidFill>
                </a:rPr>
                <a:t>Shot</a:t>
              </a:r>
              <a:r>
                <a:rPr lang="ko-KR" altLang="en-US" sz="1600" b="1" smtClean="0">
                  <a:solidFill>
                    <a:srgbClr val="00B0F0"/>
                  </a:solidFill>
                </a:rPr>
                <a:t>수 설정</a:t>
              </a:r>
              <a:endParaRPr lang="ko-KR" altLang="en-US" sz="1600" b="1">
                <a:solidFill>
                  <a:srgbClr val="00B0F0"/>
                </a:solidFill>
              </a:endParaRPr>
            </a:p>
          </p:txBody>
        </p:sp>
        <p:sp>
          <p:nvSpPr>
            <p:cNvPr id="53" name="오른쪽 화살표 52"/>
            <p:cNvSpPr/>
            <p:nvPr/>
          </p:nvSpPr>
          <p:spPr>
            <a:xfrm flipH="1">
              <a:off x="9288610" y="2336178"/>
              <a:ext cx="1164828" cy="347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369969" y="3172765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</a:rPr>
              <a:t>정지</a:t>
            </a:r>
            <a:endParaRPr lang="ko-KR" altLang="en-US" sz="1600" b="1">
              <a:solidFill>
                <a:srgbClr val="C0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383244" y="3133491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</a:rPr>
              <a:t>정지</a:t>
            </a:r>
            <a:endParaRPr lang="ko-KR" altLang="en-US" sz="1600" b="1">
              <a:solidFill>
                <a:srgbClr val="C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19901" y="3148482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</a:rPr>
              <a:t>정지</a:t>
            </a:r>
            <a:endParaRPr lang="ko-KR" altLang="en-US" sz="1600" b="1">
              <a:solidFill>
                <a:srgbClr val="C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746850" y="3144466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754740" y="3168718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796782" y="3143397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10376" y="3144261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721914" y="3467186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769754" y="3439711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821055" y="3467186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794562" y="3467186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346255" y="4015693"/>
            <a:ext cx="183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accent6">
                    <a:lumMod val="75000"/>
                  </a:schemeClr>
                </a:solidFill>
              </a:rPr>
              <a:t>작업자정보입력</a:t>
            </a:r>
            <a:endParaRPr lang="ko-KR" altLang="en-US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10552052" y="2560234"/>
            <a:ext cx="710608" cy="30550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</a:rPr>
              <a:t>2D-R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8015059" y="2571862"/>
            <a:ext cx="710608" cy="30550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</a:rPr>
              <a:t>2D-R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605402" y="2568999"/>
            <a:ext cx="710608" cy="30550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</a:rPr>
              <a:t>2D-R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cxnSp>
        <p:nvCxnSpPr>
          <p:cNvPr id="71" name="직선 연결선 70"/>
          <p:cNvCxnSpPr>
            <a:stCxn id="6" idx="0"/>
          </p:cNvCxnSpPr>
          <p:nvPr/>
        </p:nvCxnSpPr>
        <p:spPr>
          <a:xfrm>
            <a:off x="2410328" y="2539168"/>
            <a:ext cx="14793" cy="900543"/>
          </a:xfrm>
          <a:prstGeom prst="line">
            <a:avLst/>
          </a:prstGeom>
          <a:ln w="412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44161" y="2407489"/>
            <a:ext cx="16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반드시 왼쪽에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4860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2Layer Lot </a:t>
            </a:r>
            <a:r>
              <a:rPr lang="ko-KR" altLang="en-US" dirty="0" smtClean="0"/>
              <a:t>분리 </a:t>
            </a:r>
            <a:r>
              <a:rPr lang="en-US" altLang="ko-KR" dirty="0" smtClean="0"/>
              <a:t>AOI Feeding Sequence</a:t>
            </a:r>
            <a:endParaRPr lang="ko-KR" altLang="en-US" dirty="0"/>
          </a:p>
        </p:txBody>
      </p:sp>
      <p:grpSp>
        <p:nvGrpSpPr>
          <p:cNvPr id="66" name="그룹 65"/>
          <p:cNvGrpSpPr/>
          <p:nvPr/>
        </p:nvGrpSpPr>
        <p:grpSpPr>
          <a:xfrm>
            <a:off x="306826" y="1815260"/>
            <a:ext cx="9257522" cy="4741117"/>
            <a:chOff x="1687951" y="1883941"/>
            <a:chExt cx="9257522" cy="4741117"/>
          </a:xfrm>
        </p:grpSpPr>
        <p:sp>
          <p:nvSpPr>
            <p:cNvPr id="5" name="직사각형 4"/>
            <p:cNvSpPr/>
            <p:nvPr/>
          </p:nvSpPr>
          <p:spPr>
            <a:xfrm>
              <a:off x="6281231" y="2889836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하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301410" y="2892094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P</a:t>
              </a:r>
              <a:r>
                <a:rPr lang="en-US" altLang="ko-KR" sz="1600" smtClean="0">
                  <a:solidFill>
                    <a:schemeClr val="tx1"/>
                  </a:solidFill>
                </a:rPr>
                <a:t>unching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261052" y="2890853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상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261052" y="4050631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3.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76631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4.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81231" y="4050630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5.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06825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6.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06900" y="405062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7.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Marking</a:t>
              </a:r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79229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8.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7386646" y="3250753"/>
              <a:ext cx="1814994" cy="1599752"/>
              <a:chOff x="8778297" y="2857859"/>
              <a:chExt cx="1814994" cy="1599752"/>
            </a:xfrm>
          </p:grpSpPr>
          <p:sp>
            <p:nvSpPr>
              <p:cNvPr id="22" name="U자형 화살표 21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" name="굽은 화살표 22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굽은 화살표 23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4433497" y="3210785"/>
              <a:ext cx="1814994" cy="1599752"/>
              <a:chOff x="8778297" y="2857859"/>
              <a:chExt cx="1814994" cy="1599752"/>
            </a:xfrm>
          </p:grpSpPr>
          <p:sp>
            <p:nvSpPr>
              <p:cNvPr id="26" name="U자형 화살표 25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7" name="굽은 화살표 26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굽은 화살표 27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1716505" y="3210785"/>
              <a:ext cx="1587283" cy="1599752"/>
              <a:chOff x="8778297" y="2857859"/>
              <a:chExt cx="1814994" cy="1599752"/>
            </a:xfrm>
          </p:grpSpPr>
          <p:sp>
            <p:nvSpPr>
              <p:cNvPr id="30" name="U자형 화살표 29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" name="굽은 화살표 30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굽은 화살표 31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8996358" y="1931637"/>
              <a:ext cx="13701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Start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01410" y="1883941"/>
              <a:ext cx="10962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End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4834357" y="5546553"/>
              <a:ext cx="1103520" cy="1078505"/>
              <a:chOff x="3390567" y="5193627"/>
              <a:chExt cx="1103520" cy="1078505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3584381" y="5193627"/>
                <a:ext cx="685800" cy="685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>
                <a:stCxn id="36" idx="0"/>
                <a:endCxn id="36" idx="4"/>
              </p:cNvCxnSpPr>
              <p:nvPr/>
            </p:nvCxnSpPr>
            <p:spPr>
              <a:xfrm>
                <a:off x="3927281" y="5193627"/>
                <a:ext cx="0" cy="6858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stCxn id="36" idx="2"/>
                <a:endCxn id="36" idx="6"/>
              </p:cNvCxnSpPr>
              <p:nvPr/>
            </p:nvCxnSpPr>
            <p:spPr>
              <a:xfrm>
                <a:off x="3584381" y="5536527"/>
                <a:ext cx="6858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3390567" y="5995133"/>
                <a:ext cx="11035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mtClean="0"/>
                  <a:t>Buffer Roller</a:t>
                </a:r>
                <a:endParaRPr lang="ko-KR" altLang="en-US" sz="120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7646843" y="2327816"/>
              <a:ext cx="1325528" cy="708544"/>
              <a:chOff x="9205996" y="1975420"/>
              <a:chExt cx="1325528" cy="70854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dirty="0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50" name="오른쪽 화살표 49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607570" y="2327816"/>
              <a:ext cx="1325528" cy="708544"/>
              <a:chOff x="9205996" y="1975420"/>
              <a:chExt cx="1325528" cy="708544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>
                  <a:solidFill>
                    <a:srgbClr val="00B0F0"/>
                  </a:solidFill>
                </a:endParaRPr>
              </a:p>
            </p:txBody>
          </p:sp>
          <p:sp>
            <p:nvSpPr>
              <p:cNvPr id="53" name="오른쪽 화살표 52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9813759" y="3525691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827034" y="348641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63691" y="3501408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198530" y="3521644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240572" y="3496323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254166" y="349718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213544" y="3792637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264845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38352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9458849" y="2924788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3049192" y="2921925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cxnSp>
          <p:nvCxnSpPr>
            <p:cNvPr id="71" name="직선 연결선 70"/>
            <p:cNvCxnSpPr>
              <a:stCxn id="6" idx="0"/>
            </p:cNvCxnSpPr>
            <p:nvPr/>
          </p:nvCxnSpPr>
          <p:spPr>
            <a:xfrm>
              <a:off x="3854118" y="2892094"/>
              <a:ext cx="14793" cy="900543"/>
            </a:xfrm>
            <a:prstGeom prst="line">
              <a:avLst/>
            </a:prstGeom>
            <a:ln w="412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687951" y="2760415"/>
              <a:ext cx="16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반드시 왼쪽에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cxnSp>
        <p:nvCxnSpPr>
          <p:cNvPr id="121" name="직선 연결선 120"/>
          <p:cNvCxnSpPr/>
          <p:nvPr/>
        </p:nvCxnSpPr>
        <p:spPr>
          <a:xfrm>
            <a:off x="7879927" y="3767060"/>
            <a:ext cx="0" cy="153376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그룹 122"/>
          <p:cNvGrpSpPr/>
          <p:nvPr/>
        </p:nvGrpSpPr>
        <p:grpSpPr>
          <a:xfrm>
            <a:off x="5033906" y="4522343"/>
            <a:ext cx="5501293" cy="2008818"/>
            <a:chOff x="4463249" y="3522288"/>
            <a:chExt cx="6604360" cy="3075333"/>
          </a:xfrm>
        </p:grpSpPr>
        <p:grpSp>
          <p:nvGrpSpPr>
            <p:cNvPr id="124" name="그룹 123"/>
            <p:cNvGrpSpPr/>
            <p:nvPr/>
          </p:nvGrpSpPr>
          <p:grpSpPr>
            <a:xfrm>
              <a:off x="7879927" y="4675469"/>
              <a:ext cx="3187682" cy="1149683"/>
              <a:chOff x="8802298" y="544529"/>
              <a:chExt cx="3187682" cy="1149683"/>
            </a:xfrm>
          </p:grpSpPr>
          <p:sp>
            <p:nvSpPr>
              <p:cNvPr id="131" name="직사각형 130"/>
              <p:cNvSpPr/>
              <p:nvPr/>
            </p:nvSpPr>
            <p:spPr>
              <a:xfrm>
                <a:off x="9786175" y="544530"/>
                <a:ext cx="1159298" cy="1146679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2" name="그룹 131"/>
              <p:cNvGrpSpPr/>
              <p:nvPr/>
            </p:nvGrpSpPr>
            <p:grpSpPr>
              <a:xfrm>
                <a:off x="10678517" y="547533"/>
                <a:ext cx="1311463" cy="1146679"/>
                <a:chOff x="8857994" y="5481382"/>
                <a:chExt cx="1311463" cy="1146679"/>
              </a:xfrm>
            </p:grpSpPr>
            <p:sp>
              <p:nvSpPr>
                <p:cNvPr id="139" name="직사각형 138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3" name="그룹 132"/>
              <p:cNvGrpSpPr/>
              <p:nvPr/>
            </p:nvGrpSpPr>
            <p:grpSpPr>
              <a:xfrm>
                <a:off x="8802298" y="544529"/>
                <a:ext cx="1311463" cy="1146679"/>
                <a:chOff x="8857994" y="5481382"/>
                <a:chExt cx="1311463" cy="1146679"/>
              </a:xfrm>
            </p:grpSpPr>
            <p:sp>
              <p:nvSpPr>
                <p:cNvPr id="134" name="직사각형 133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125" name="직선 연결선 124"/>
            <p:cNvCxnSpPr/>
            <p:nvPr/>
          </p:nvCxnSpPr>
          <p:spPr>
            <a:xfrm>
              <a:off x="9173837" y="4258947"/>
              <a:ext cx="0" cy="20355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/>
            <p:cNvSpPr txBox="1"/>
            <p:nvPr/>
          </p:nvSpPr>
          <p:spPr>
            <a:xfrm>
              <a:off x="8248691" y="6047549"/>
              <a:ext cx="1053275" cy="424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/>
                <a:t>로트</a:t>
              </a:r>
              <a:r>
                <a:rPr lang="en-US" altLang="ko-KR" sz="1200" b="1" dirty="0" smtClean="0"/>
                <a:t>End</a:t>
              </a:r>
              <a:endParaRPr lang="ko-KR" altLang="en-US" sz="1200" b="1" dirty="0"/>
            </a:p>
          </p:txBody>
        </p:sp>
        <p:cxnSp>
          <p:nvCxnSpPr>
            <p:cNvPr id="127" name="직선 연결선 126"/>
            <p:cNvCxnSpPr/>
            <p:nvPr/>
          </p:nvCxnSpPr>
          <p:spPr>
            <a:xfrm>
              <a:off x="9756146" y="4258947"/>
              <a:ext cx="0" cy="20355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/>
            <p:cNvSpPr txBox="1"/>
            <p:nvPr/>
          </p:nvSpPr>
          <p:spPr>
            <a:xfrm>
              <a:off x="9756146" y="4288374"/>
              <a:ext cx="1053275" cy="424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/>
                <a:t>로트</a:t>
              </a:r>
              <a:r>
                <a:rPr lang="en-US" altLang="ko-KR" sz="1200" b="1" dirty="0" smtClean="0"/>
                <a:t>Start</a:t>
              </a:r>
              <a:endParaRPr lang="ko-KR" altLang="en-US" sz="1200" b="1" dirty="0"/>
            </a:p>
          </p:txBody>
        </p:sp>
        <p:cxnSp>
          <p:nvCxnSpPr>
            <p:cNvPr id="129" name="직선 화살표 연결선 128"/>
            <p:cNvCxnSpPr/>
            <p:nvPr/>
          </p:nvCxnSpPr>
          <p:spPr>
            <a:xfrm>
              <a:off x="9191390" y="6047549"/>
              <a:ext cx="56475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/>
            <p:cNvSpPr txBox="1"/>
            <p:nvPr/>
          </p:nvSpPr>
          <p:spPr>
            <a:xfrm>
              <a:off x="9187516" y="6079323"/>
              <a:ext cx="631292" cy="518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err="1" smtClean="0">
                  <a:solidFill>
                    <a:srgbClr val="FF0000"/>
                  </a:solidFill>
                </a:rPr>
                <a:t>연결부</a:t>
              </a:r>
              <a:endParaRPr lang="en-US" altLang="ko-KR" sz="8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800" b="1" dirty="0" smtClean="0">
                  <a:solidFill>
                    <a:srgbClr val="FF0000"/>
                  </a:solidFill>
                </a:rPr>
                <a:t>Offset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463249" y="3522288"/>
              <a:ext cx="1053275" cy="424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/>
                <a:t>하면검사</a:t>
              </a:r>
              <a:endParaRPr lang="ko-KR" altLang="en-US" sz="1200" b="1" dirty="0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8016820" y="3552173"/>
              <a:ext cx="1053275" cy="424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/>
                <a:t>상</a:t>
              </a:r>
              <a:r>
                <a:rPr lang="ko-KR" altLang="en-US" sz="1200" b="1" dirty="0" smtClean="0"/>
                <a:t>면검사</a:t>
              </a:r>
              <a:endParaRPr lang="ko-KR" altLang="en-US" sz="1200" b="1" dirty="0"/>
            </a:p>
          </p:txBody>
        </p:sp>
      </p:grpSp>
      <p:grpSp>
        <p:nvGrpSpPr>
          <p:cNvPr id="167" name="그룹 166"/>
          <p:cNvGrpSpPr/>
          <p:nvPr/>
        </p:nvGrpSpPr>
        <p:grpSpPr>
          <a:xfrm>
            <a:off x="4911835" y="3767060"/>
            <a:ext cx="2198072" cy="2259522"/>
            <a:chOff x="4911835" y="3767060"/>
            <a:chExt cx="2198072" cy="2259522"/>
          </a:xfrm>
        </p:grpSpPr>
        <p:cxnSp>
          <p:nvCxnSpPr>
            <p:cNvPr id="144" name="직선 연결선 143"/>
            <p:cNvCxnSpPr/>
            <p:nvPr/>
          </p:nvCxnSpPr>
          <p:spPr>
            <a:xfrm>
              <a:off x="4911835" y="3767060"/>
              <a:ext cx="0" cy="1533768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6" name="그룹 165"/>
            <p:cNvGrpSpPr/>
            <p:nvPr/>
          </p:nvGrpSpPr>
          <p:grpSpPr>
            <a:xfrm>
              <a:off x="4911835" y="5275605"/>
              <a:ext cx="2198072" cy="750977"/>
              <a:chOff x="4911835" y="5275605"/>
              <a:chExt cx="2198072" cy="750977"/>
            </a:xfrm>
          </p:grpSpPr>
          <p:grpSp>
            <p:nvGrpSpPr>
              <p:cNvPr id="154" name="그룹 153"/>
              <p:cNvGrpSpPr/>
              <p:nvPr/>
            </p:nvGrpSpPr>
            <p:grpSpPr>
              <a:xfrm>
                <a:off x="6017486" y="5277567"/>
                <a:ext cx="1092421" cy="749015"/>
                <a:chOff x="8857994" y="5481382"/>
                <a:chExt cx="1311463" cy="1146679"/>
              </a:xfrm>
            </p:grpSpPr>
            <p:sp>
              <p:nvSpPr>
                <p:cNvPr id="161" name="직사각형 160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5" name="그룹 154"/>
              <p:cNvGrpSpPr/>
              <p:nvPr/>
            </p:nvGrpSpPr>
            <p:grpSpPr>
              <a:xfrm>
                <a:off x="4911835" y="5275605"/>
                <a:ext cx="1092421" cy="749015"/>
                <a:chOff x="8857994" y="5481382"/>
                <a:chExt cx="1311463" cy="1146679"/>
              </a:xfrm>
            </p:grpSpPr>
            <p:sp>
              <p:nvSpPr>
                <p:cNvPr id="156" name="직사각형 155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직사각형 157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68" name="오른쪽 화살표 167"/>
          <p:cNvSpPr/>
          <p:nvPr/>
        </p:nvSpPr>
        <p:spPr>
          <a:xfrm rot="16200000" flipH="1">
            <a:off x="5205785" y="4866189"/>
            <a:ext cx="326557" cy="3477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오른쪽 화살표 169"/>
          <p:cNvSpPr/>
          <p:nvPr/>
        </p:nvSpPr>
        <p:spPr>
          <a:xfrm rot="16200000" flipH="1">
            <a:off x="8252095" y="4866189"/>
            <a:ext cx="326557" cy="3477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212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smtClean="0"/>
              <a:t>Feeding Sequence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837441" y="2536910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AOI-</a:t>
            </a:r>
            <a:r>
              <a:rPr lang="ko-KR" altLang="en-US" smtClean="0">
                <a:solidFill>
                  <a:schemeClr val="tx1"/>
                </a:solidFill>
              </a:rPr>
              <a:t>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57620" y="2539168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P</a:t>
            </a:r>
            <a:r>
              <a:rPr lang="en-US" altLang="ko-KR" sz="1600" smtClean="0">
                <a:solidFill>
                  <a:schemeClr val="tx1"/>
                </a:solidFill>
              </a:rPr>
              <a:t>unching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797083" y="2527760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2D Laser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17262" y="2537927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AOI-</a:t>
            </a:r>
            <a:r>
              <a:rPr lang="ko-KR" altLang="en-US" smtClean="0">
                <a:solidFill>
                  <a:schemeClr val="tx1"/>
                </a:solidFill>
              </a:rPr>
              <a:t>상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27680" y="3697703"/>
            <a:ext cx="1738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1.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Serial </a:t>
            </a:r>
            <a:r>
              <a:rPr lang="ko-KR" altLang="en-US" sz="1200" smtClean="0"/>
              <a:t>마킹</a:t>
            </a:r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9227477" y="4523924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2.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sp>
        <p:nvSpPr>
          <p:cNvPr id="11" name="TextBox 10"/>
          <p:cNvSpPr txBox="1"/>
          <p:nvPr/>
        </p:nvSpPr>
        <p:spPr>
          <a:xfrm>
            <a:off x="7817262" y="3697705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3.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검사</a:t>
            </a:r>
            <a:endParaRPr lang="ko-KR" altLang="en-US" sz="1200"/>
          </a:p>
        </p:txBody>
      </p:sp>
      <p:sp>
        <p:nvSpPr>
          <p:cNvPr id="12" name="TextBox 11"/>
          <p:cNvSpPr txBox="1"/>
          <p:nvPr/>
        </p:nvSpPr>
        <p:spPr>
          <a:xfrm>
            <a:off x="6132841" y="452392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4.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4837441" y="3697704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5.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검사</a:t>
            </a:r>
            <a:endParaRPr lang="ko-KR" alt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2963035" y="452392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6. </a:t>
            </a:r>
            <a:r>
              <a:rPr lang="en-US" altLang="ko-KR" sz="1200" b="1" smtClean="0">
                <a:solidFill>
                  <a:srgbClr val="FF0000"/>
                </a:solidFill>
              </a:rPr>
              <a:t>2shot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1663110" y="369770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7. </a:t>
            </a:r>
            <a:r>
              <a:rPr lang="en-US" altLang="ko-KR" sz="1200" b="1" smtClean="0">
                <a:solidFill>
                  <a:srgbClr val="FF0000"/>
                </a:solidFill>
              </a:rPr>
              <a:t>2shot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Marking</a:t>
            </a:r>
            <a:endParaRPr lang="ko-KR" altLang="en-US" sz="1200"/>
          </a:p>
        </p:txBody>
      </p:sp>
      <p:sp>
        <p:nvSpPr>
          <p:cNvPr id="16" name="TextBox 15"/>
          <p:cNvSpPr txBox="1"/>
          <p:nvPr/>
        </p:nvSpPr>
        <p:spPr>
          <a:xfrm>
            <a:off x="635439" y="452392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8. </a:t>
            </a:r>
            <a:r>
              <a:rPr lang="en-US" altLang="ko-KR" sz="1200" b="1" smtClean="0">
                <a:solidFill>
                  <a:srgbClr val="FF0000"/>
                </a:solidFill>
              </a:rPr>
              <a:t>2shot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grpSp>
        <p:nvGrpSpPr>
          <p:cNvPr id="17" name="그룹 16"/>
          <p:cNvGrpSpPr/>
          <p:nvPr/>
        </p:nvGrpSpPr>
        <p:grpSpPr>
          <a:xfrm>
            <a:off x="8982090" y="2857859"/>
            <a:ext cx="1814994" cy="1599752"/>
            <a:chOff x="8778297" y="2857859"/>
            <a:chExt cx="1814994" cy="1599752"/>
          </a:xfrm>
        </p:grpSpPr>
        <p:sp>
          <p:nvSpPr>
            <p:cNvPr id="18" name="U자형 화살표 17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굽은 화살표 18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굽은 화살표 19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942856" y="2897827"/>
            <a:ext cx="1814994" cy="1599752"/>
            <a:chOff x="8778297" y="2857859"/>
            <a:chExt cx="1814994" cy="1599752"/>
          </a:xfrm>
        </p:grpSpPr>
        <p:sp>
          <p:nvSpPr>
            <p:cNvPr id="22" name="U자형 화살표 21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굽은 화살표 22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굽은 화살표 23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89707" y="2857859"/>
            <a:ext cx="1814994" cy="1599752"/>
            <a:chOff x="8778297" y="2857859"/>
            <a:chExt cx="1814994" cy="1599752"/>
          </a:xfrm>
        </p:grpSpPr>
        <p:sp>
          <p:nvSpPr>
            <p:cNvPr id="26" name="U자형 화살표 25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굽은 화살표 26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굽은 화살표 27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72715" y="2857859"/>
            <a:ext cx="1587283" cy="1599752"/>
            <a:chOff x="8778297" y="2857859"/>
            <a:chExt cx="1814994" cy="1599752"/>
          </a:xfrm>
        </p:grpSpPr>
        <p:sp>
          <p:nvSpPr>
            <p:cNvPr id="30" name="U자형 화살표 29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굽은 화살표 30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굽은 화살표 31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0664735" y="1844286"/>
            <a:ext cx="1370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mtClean="0">
                <a:solidFill>
                  <a:srgbClr val="FF0000"/>
                </a:solidFill>
              </a:rPr>
              <a:t>Start</a:t>
            </a:r>
            <a:endParaRPr lang="ko-KR" altLang="en-US" sz="4000" b="1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66758" y="1844286"/>
            <a:ext cx="1096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mtClean="0">
                <a:solidFill>
                  <a:srgbClr val="FF0000"/>
                </a:solidFill>
              </a:rPr>
              <a:t>End</a:t>
            </a:r>
            <a:endParaRPr lang="ko-KR" altLang="en-US" sz="4000" b="1">
              <a:solidFill>
                <a:srgbClr val="FF0000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390567" y="5193627"/>
            <a:ext cx="1103520" cy="1078505"/>
            <a:chOff x="3390567" y="5193627"/>
            <a:chExt cx="1103520" cy="1078505"/>
          </a:xfrm>
        </p:grpSpPr>
        <p:sp>
          <p:nvSpPr>
            <p:cNvPr id="36" name="타원 35"/>
            <p:cNvSpPr/>
            <p:nvPr/>
          </p:nvSpPr>
          <p:spPr>
            <a:xfrm>
              <a:off x="3584381" y="5193627"/>
              <a:ext cx="685800" cy="685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/>
            <p:cNvCxnSpPr>
              <a:stCxn id="36" idx="0"/>
              <a:endCxn id="36" idx="4"/>
            </p:cNvCxnSpPr>
            <p:nvPr/>
          </p:nvCxnSpPr>
          <p:spPr>
            <a:xfrm>
              <a:off x="3927281" y="5193627"/>
              <a:ext cx="0" cy="6858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36" idx="2"/>
              <a:endCxn id="36" idx="6"/>
            </p:cNvCxnSpPr>
            <p:nvPr/>
          </p:nvCxnSpPr>
          <p:spPr>
            <a:xfrm>
              <a:off x="3584381" y="5536527"/>
              <a:ext cx="685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3390567" y="5995133"/>
              <a:ext cx="1103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Buffer Roller</a:t>
              </a:r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9428004" y="5141497"/>
            <a:ext cx="1103520" cy="1078505"/>
            <a:chOff x="3390567" y="5193627"/>
            <a:chExt cx="1103520" cy="1078505"/>
          </a:xfrm>
        </p:grpSpPr>
        <p:sp>
          <p:nvSpPr>
            <p:cNvPr id="41" name="타원 40"/>
            <p:cNvSpPr/>
            <p:nvPr/>
          </p:nvSpPr>
          <p:spPr>
            <a:xfrm>
              <a:off x="3584381" y="5193627"/>
              <a:ext cx="685800" cy="685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/>
            <p:cNvCxnSpPr>
              <a:stCxn id="41" idx="0"/>
              <a:endCxn id="41" idx="4"/>
            </p:cNvCxnSpPr>
            <p:nvPr/>
          </p:nvCxnSpPr>
          <p:spPr>
            <a:xfrm>
              <a:off x="3927281" y="5193627"/>
              <a:ext cx="0" cy="6858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41" idx="2"/>
              <a:endCxn id="41" idx="6"/>
            </p:cNvCxnSpPr>
            <p:nvPr/>
          </p:nvCxnSpPr>
          <p:spPr>
            <a:xfrm>
              <a:off x="3584381" y="5536527"/>
              <a:ext cx="685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3390567" y="5995133"/>
              <a:ext cx="1103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Buffer Roller</a:t>
              </a:r>
              <a:endParaRPr lang="ko-KR" altLang="en-US" sz="120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9205996" y="1975420"/>
            <a:ext cx="1325528" cy="708544"/>
            <a:chOff x="9205996" y="1975420"/>
            <a:chExt cx="1325528" cy="708544"/>
          </a:xfrm>
        </p:grpSpPr>
        <p:sp>
          <p:nvSpPr>
            <p:cNvPr id="45" name="TextBox 44"/>
            <p:cNvSpPr txBox="1"/>
            <p:nvPr/>
          </p:nvSpPr>
          <p:spPr>
            <a:xfrm>
              <a:off x="9205996" y="1975420"/>
              <a:ext cx="1325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B0F0"/>
                  </a:solidFill>
                </a:rPr>
                <a:t>Shot</a:t>
              </a:r>
              <a:r>
                <a:rPr lang="ko-KR" altLang="en-US" sz="1600" b="1" smtClean="0">
                  <a:solidFill>
                    <a:srgbClr val="00B0F0"/>
                  </a:solidFill>
                </a:rPr>
                <a:t>수 설정</a:t>
              </a:r>
              <a:endParaRPr lang="ko-KR" altLang="en-US" sz="1600" b="1">
                <a:solidFill>
                  <a:srgbClr val="00B0F0"/>
                </a:solidFill>
              </a:endParaRPr>
            </a:p>
          </p:txBody>
        </p:sp>
        <p:sp>
          <p:nvSpPr>
            <p:cNvPr id="46" name="오른쪽 화살표 45"/>
            <p:cNvSpPr/>
            <p:nvPr/>
          </p:nvSpPr>
          <p:spPr>
            <a:xfrm flipH="1">
              <a:off x="9288610" y="2336178"/>
              <a:ext cx="1164828" cy="347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203053" y="1974890"/>
            <a:ext cx="1325528" cy="708544"/>
            <a:chOff x="9205996" y="1975420"/>
            <a:chExt cx="1325528" cy="708544"/>
          </a:xfrm>
        </p:grpSpPr>
        <p:sp>
          <p:nvSpPr>
            <p:cNvPr id="49" name="TextBox 48"/>
            <p:cNvSpPr txBox="1"/>
            <p:nvPr/>
          </p:nvSpPr>
          <p:spPr>
            <a:xfrm>
              <a:off x="9205996" y="1975420"/>
              <a:ext cx="1325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B0F0"/>
                  </a:solidFill>
                </a:rPr>
                <a:t>Shot</a:t>
              </a:r>
              <a:r>
                <a:rPr lang="ko-KR" altLang="en-US" sz="1600" b="1" smtClean="0">
                  <a:solidFill>
                    <a:srgbClr val="00B0F0"/>
                  </a:solidFill>
                </a:rPr>
                <a:t>수 설정</a:t>
              </a:r>
              <a:endParaRPr lang="ko-KR" altLang="en-US" sz="1600" b="1">
                <a:solidFill>
                  <a:srgbClr val="00B0F0"/>
                </a:solidFill>
              </a:endParaRPr>
            </a:p>
          </p:txBody>
        </p:sp>
        <p:sp>
          <p:nvSpPr>
            <p:cNvPr id="50" name="오른쪽 화살표 49"/>
            <p:cNvSpPr/>
            <p:nvPr/>
          </p:nvSpPr>
          <p:spPr>
            <a:xfrm flipH="1">
              <a:off x="9288610" y="2336178"/>
              <a:ext cx="1164828" cy="347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3163780" y="1974890"/>
            <a:ext cx="1325528" cy="708544"/>
            <a:chOff x="9205996" y="1975420"/>
            <a:chExt cx="1325528" cy="708544"/>
          </a:xfrm>
        </p:grpSpPr>
        <p:sp>
          <p:nvSpPr>
            <p:cNvPr id="52" name="TextBox 51"/>
            <p:cNvSpPr txBox="1"/>
            <p:nvPr/>
          </p:nvSpPr>
          <p:spPr>
            <a:xfrm>
              <a:off x="9205996" y="1975420"/>
              <a:ext cx="1325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B0F0"/>
                  </a:solidFill>
                </a:rPr>
                <a:t>Shot</a:t>
              </a:r>
              <a:r>
                <a:rPr lang="ko-KR" altLang="en-US" sz="1600" b="1" smtClean="0">
                  <a:solidFill>
                    <a:srgbClr val="00B0F0"/>
                  </a:solidFill>
                </a:rPr>
                <a:t>수 설정</a:t>
              </a:r>
              <a:endParaRPr lang="ko-KR" altLang="en-US" sz="1600" b="1">
                <a:solidFill>
                  <a:srgbClr val="00B0F0"/>
                </a:solidFill>
              </a:endParaRPr>
            </a:p>
          </p:txBody>
        </p:sp>
        <p:sp>
          <p:nvSpPr>
            <p:cNvPr id="53" name="오른쪽 화살표 52"/>
            <p:cNvSpPr/>
            <p:nvPr/>
          </p:nvSpPr>
          <p:spPr>
            <a:xfrm flipH="1">
              <a:off x="9288610" y="2336178"/>
              <a:ext cx="1164828" cy="347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369969" y="3172765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</a:rPr>
              <a:t>정지</a:t>
            </a:r>
            <a:endParaRPr lang="ko-KR" altLang="en-US" sz="1600" b="1">
              <a:solidFill>
                <a:srgbClr val="C0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383244" y="3133491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</a:rPr>
              <a:t>정지</a:t>
            </a:r>
            <a:endParaRPr lang="ko-KR" altLang="en-US" sz="1600" b="1">
              <a:solidFill>
                <a:srgbClr val="C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19901" y="3148482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</a:rPr>
              <a:t>정지</a:t>
            </a:r>
            <a:endParaRPr lang="ko-KR" altLang="en-US" sz="1600" b="1">
              <a:solidFill>
                <a:srgbClr val="C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746850" y="3144466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754740" y="3168718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796782" y="3143397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10376" y="3144261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721914" y="3467186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769754" y="3439711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821055" y="3467186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794562" y="3467186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346255" y="4015693"/>
            <a:ext cx="183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accent6">
                    <a:lumMod val="75000"/>
                  </a:schemeClr>
                </a:solidFill>
              </a:rPr>
              <a:t>작업자정보입력</a:t>
            </a:r>
            <a:endParaRPr lang="ko-KR" altLang="en-US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10552052" y="2560234"/>
            <a:ext cx="710608" cy="30550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</a:rPr>
              <a:t>2D-R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8015059" y="2571862"/>
            <a:ext cx="710608" cy="30550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</a:rPr>
              <a:t>2D-R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605402" y="2568999"/>
            <a:ext cx="710608" cy="30550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</a:rPr>
              <a:t>2D-R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cxnSp>
        <p:nvCxnSpPr>
          <p:cNvPr id="71" name="직선 연결선 70"/>
          <p:cNvCxnSpPr>
            <a:stCxn id="6" idx="0"/>
          </p:cNvCxnSpPr>
          <p:nvPr/>
        </p:nvCxnSpPr>
        <p:spPr>
          <a:xfrm>
            <a:off x="2410328" y="2539168"/>
            <a:ext cx="14793" cy="900543"/>
          </a:xfrm>
          <a:prstGeom prst="line">
            <a:avLst/>
          </a:prstGeom>
          <a:ln w="412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44161" y="2407489"/>
            <a:ext cx="16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반드시 왼쪽에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5339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2Layer Lot </a:t>
            </a:r>
            <a:r>
              <a:rPr lang="ko-KR" altLang="en-US" dirty="0" smtClean="0"/>
              <a:t>분리 </a:t>
            </a:r>
            <a:r>
              <a:rPr lang="en-US" altLang="ko-KR" dirty="0"/>
              <a:t>AOI Feeding </a:t>
            </a:r>
            <a:r>
              <a:rPr lang="en-US" altLang="ko-KR" dirty="0" smtClean="0"/>
              <a:t>Sequence</a:t>
            </a:r>
            <a:endParaRPr lang="ko-KR" altLang="en-US" dirty="0"/>
          </a:p>
        </p:txBody>
      </p:sp>
      <p:grpSp>
        <p:nvGrpSpPr>
          <p:cNvPr id="66" name="그룹 65"/>
          <p:cNvGrpSpPr/>
          <p:nvPr/>
        </p:nvGrpSpPr>
        <p:grpSpPr>
          <a:xfrm>
            <a:off x="306826" y="1815260"/>
            <a:ext cx="9257522" cy="4741117"/>
            <a:chOff x="1687951" y="1883941"/>
            <a:chExt cx="9257522" cy="4741117"/>
          </a:xfrm>
        </p:grpSpPr>
        <p:sp>
          <p:nvSpPr>
            <p:cNvPr id="5" name="직사각형 4"/>
            <p:cNvSpPr/>
            <p:nvPr/>
          </p:nvSpPr>
          <p:spPr>
            <a:xfrm>
              <a:off x="6281231" y="2889836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하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301410" y="2892094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P</a:t>
              </a:r>
              <a:r>
                <a:rPr lang="en-US" altLang="ko-KR" sz="1600" smtClean="0">
                  <a:solidFill>
                    <a:schemeClr val="tx1"/>
                  </a:solidFill>
                </a:rPr>
                <a:t>unching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261052" y="2890853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상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261052" y="4050631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3.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76631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4.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81231" y="4050630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5.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06825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6.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06900" y="405062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7.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Marking</a:t>
              </a:r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79229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8.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7386646" y="3250753"/>
              <a:ext cx="1814994" cy="1599752"/>
              <a:chOff x="8778297" y="2857859"/>
              <a:chExt cx="1814994" cy="1599752"/>
            </a:xfrm>
          </p:grpSpPr>
          <p:sp>
            <p:nvSpPr>
              <p:cNvPr id="22" name="U자형 화살표 21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" name="굽은 화살표 22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굽은 화살표 23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4433497" y="3210785"/>
              <a:ext cx="1814994" cy="1599752"/>
              <a:chOff x="8778297" y="2857859"/>
              <a:chExt cx="1814994" cy="1599752"/>
            </a:xfrm>
          </p:grpSpPr>
          <p:sp>
            <p:nvSpPr>
              <p:cNvPr id="26" name="U자형 화살표 25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7" name="굽은 화살표 26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굽은 화살표 27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1716505" y="3210785"/>
              <a:ext cx="1587283" cy="1599752"/>
              <a:chOff x="8778297" y="2857859"/>
              <a:chExt cx="1814994" cy="1599752"/>
            </a:xfrm>
          </p:grpSpPr>
          <p:sp>
            <p:nvSpPr>
              <p:cNvPr id="30" name="U자형 화살표 29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" name="굽은 화살표 30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굽은 화살표 31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8996358" y="1931637"/>
              <a:ext cx="13701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Start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01410" y="1883941"/>
              <a:ext cx="10962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End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4834357" y="5546553"/>
              <a:ext cx="1103520" cy="1078505"/>
              <a:chOff x="3390567" y="5193627"/>
              <a:chExt cx="1103520" cy="1078505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3584381" y="5193627"/>
                <a:ext cx="685800" cy="685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>
                <a:stCxn id="36" idx="0"/>
                <a:endCxn id="36" idx="4"/>
              </p:cNvCxnSpPr>
              <p:nvPr/>
            </p:nvCxnSpPr>
            <p:spPr>
              <a:xfrm>
                <a:off x="3927281" y="5193627"/>
                <a:ext cx="0" cy="6858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stCxn id="36" idx="2"/>
                <a:endCxn id="36" idx="6"/>
              </p:cNvCxnSpPr>
              <p:nvPr/>
            </p:nvCxnSpPr>
            <p:spPr>
              <a:xfrm>
                <a:off x="3584381" y="5536527"/>
                <a:ext cx="6858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3390567" y="5995133"/>
                <a:ext cx="11035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mtClean="0"/>
                  <a:t>Buffer Roller</a:t>
                </a:r>
                <a:endParaRPr lang="ko-KR" altLang="en-US" sz="120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7646843" y="2327816"/>
              <a:ext cx="1325528" cy="708544"/>
              <a:chOff x="9205996" y="1975420"/>
              <a:chExt cx="1325528" cy="70854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dirty="0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50" name="오른쪽 화살표 49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607570" y="2327816"/>
              <a:ext cx="1325528" cy="708544"/>
              <a:chOff x="9205996" y="1975420"/>
              <a:chExt cx="1325528" cy="708544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>
                  <a:solidFill>
                    <a:srgbClr val="00B0F0"/>
                  </a:solidFill>
                </a:endParaRPr>
              </a:p>
            </p:txBody>
          </p:sp>
          <p:sp>
            <p:nvSpPr>
              <p:cNvPr id="53" name="오른쪽 화살표 52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9813759" y="3525691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827034" y="348641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63691" y="3501408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198530" y="3521644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240572" y="3496323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254166" y="349718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213544" y="3792637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264845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38352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9458849" y="2924788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3049192" y="2921925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cxnSp>
          <p:nvCxnSpPr>
            <p:cNvPr id="71" name="직선 연결선 70"/>
            <p:cNvCxnSpPr>
              <a:stCxn id="6" idx="0"/>
            </p:cNvCxnSpPr>
            <p:nvPr/>
          </p:nvCxnSpPr>
          <p:spPr>
            <a:xfrm>
              <a:off x="3854118" y="2892094"/>
              <a:ext cx="14793" cy="900543"/>
            </a:xfrm>
            <a:prstGeom prst="line">
              <a:avLst/>
            </a:prstGeom>
            <a:ln w="412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687951" y="2760415"/>
              <a:ext cx="16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반드시 왼쪽에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6803602" y="5003531"/>
            <a:ext cx="2655272" cy="1527630"/>
            <a:chOff x="7879927" y="4258947"/>
            <a:chExt cx="3187682" cy="2338674"/>
          </a:xfrm>
        </p:grpSpPr>
        <p:grpSp>
          <p:nvGrpSpPr>
            <p:cNvPr id="83" name="그룹 82"/>
            <p:cNvGrpSpPr/>
            <p:nvPr/>
          </p:nvGrpSpPr>
          <p:grpSpPr>
            <a:xfrm>
              <a:off x="7879927" y="4675469"/>
              <a:ext cx="3187682" cy="1149683"/>
              <a:chOff x="8802298" y="544529"/>
              <a:chExt cx="3187682" cy="1149683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9786175" y="544530"/>
                <a:ext cx="1159298" cy="1146679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" name="그룹 2"/>
              <p:cNvGrpSpPr/>
              <p:nvPr/>
            </p:nvGrpSpPr>
            <p:grpSpPr>
              <a:xfrm>
                <a:off x="10678517" y="547533"/>
                <a:ext cx="1311463" cy="1146679"/>
                <a:chOff x="8857994" y="5481382"/>
                <a:chExt cx="1311463" cy="1146679"/>
              </a:xfrm>
            </p:grpSpPr>
            <p:sp>
              <p:nvSpPr>
                <p:cNvPr id="70" name="직사각형 69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6" name="그룹 75"/>
              <p:cNvGrpSpPr/>
              <p:nvPr/>
            </p:nvGrpSpPr>
            <p:grpSpPr>
              <a:xfrm>
                <a:off x="8802298" y="544529"/>
                <a:ext cx="1311463" cy="1146679"/>
                <a:chOff x="8857994" y="5481382"/>
                <a:chExt cx="1311463" cy="1146679"/>
              </a:xfrm>
            </p:grpSpPr>
            <p:sp>
              <p:nvSpPr>
                <p:cNvPr id="77" name="직사각형 76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85" name="직선 연결선 84"/>
            <p:cNvCxnSpPr/>
            <p:nvPr/>
          </p:nvCxnSpPr>
          <p:spPr>
            <a:xfrm>
              <a:off x="9173837" y="4258947"/>
              <a:ext cx="0" cy="20355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8248691" y="6047549"/>
              <a:ext cx="1053275" cy="424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/>
                <a:t>로트</a:t>
              </a:r>
              <a:r>
                <a:rPr lang="en-US" altLang="ko-KR" sz="1200" b="1" dirty="0" smtClean="0"/>
                <a:t>End</a:t>
              </a:r>
              <a:endParaRPr lang="ko-KR" altLang="en-US" sz="1200" b="1" dirty="0"/>
            </a:p>
          </p:txBody>
        </p:sp>
        <p:cxnSp>
          <p:nvCxnSpPr>
            <p:cNvPr id="88" name="직선 연결선 87"/>
            <p:cNvCxnSpPr/>
            <p:nvPr/>
          </p:nvCxnSpPr>
          <p:spPr>
            <a:xfrm>
              <a:off x="9756146" y="4258947"/>
              <a:ext cx="0" cy="20355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9756146" y="4288374"/>
              <a:ext cx="1053275" cy="424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/>
                <a:t>로트</a:t>
              </a:r>
              <a:r>
                <a:rPr lang="en-US" altLang="ko-KR" sz="1200" b="1" dirty="0" smtClean="0"/>
                <a:t>Start</a:t>
              </a:r>
              <a:endParaRPr lang="ko-KR" altLang="en-US" sz="1200" b="1" dirty="0"/>
            </a:p>
          </p:txBody>
        </p:sp>
        <p:cxnSp>
          <p:nvCxnSpPr>
            <p:cNvPr id="96" name="직선 화살표 연결선 95"/>
            <p:cNvCxnSpPr/>
            <p:nvPr/>
          </p:nvCxnSpPr>
          <p:spPr>
            <a:xfrm>
              <a:off x="9191390" y="6047549"/>
              <a:ext cx="56475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9187516" y="6079323"/>
              <a:ext cx="631292" cy="518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err="1" smtClean="0">
                  <a:solidFill>
                    <a:srgbClr val="FF0000"/>
                  </a:solidFill>
                </a:rPr>
                <a:t>연결부</a:t>
              </a:r>
              <a:endParaRPr lang="en-US" altLang="ko-KR" sz="8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800" b="1" dirty="0" smtClean="0">
                  <a:solidFill>
                    <a:srgbClr val="FF0000"/>
                  </a:solidFill>
                </a:rPr>
                <a:t>Offset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84" name="직선 연결선 83"/>
          <p:cNvCxnSpPr/>
          <p:nvPr/>
        </p:nvCxnSpPr>
        <p:spPr>
          <a:xfrm>
            <a:off x="7879927" y="3767060"/>
            <a:ext cx="0" cy="153376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3825985" y="3767060"/>
            <a:ext cx="2198072" cy="2259522"/>
            <a:chOff x="3825985" y="3767060"/>
            <a:chExt cx="2198072" cy="2259522"/>
          </a:xfrm>
        </p:grpSpPr>
        <p:cxnSp>
          <p:nvCxnSpPr>
            <p:cNvPr id="116" name="직선 연결선 115"/>
            <p:cNvCxnSpPr/>
            <p:nvPr/>
          </p:nvCxnSpPr>
          <p:spPr>
            <a:xfrm>
              <a:off x="4911835" y="3767060"/>
              <a:ext cx="0" cy="1533768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" name="그룹 116"/>
            <p:cNvGrpSpPr/>
            <p:nvPr/>
          </p:nvGrpSpPr>
          <p:grpSpPr>
            <a:xfrm>
              <a:off x="3825985" y="5275605"/>
              <a:ext cx="2198072" cy="750977"/>
              <a:chOff x="4911835" y="5275605"/>
              <a:chExt cx="2198072" cy="750977"/>
            </a:xfrm>
          </p:grpSpPr>
          <p:grpSp>
            <p:nvGrpSpPr>
              <p:cNvPr id="118" name="그룹 117"/>
              <p:cNvGrpSpPr/>
              <p:nvPr/>
            </p:nvGrpSpPr>
            <p:grpSpPr>
              <a:xfrm>
                <a:off x="6017486" y="5277567"/>
                <a:ext cx="1092421" cy="749015"/>
                <a:chOff x="8857994" y="5481382"/>
                <a:chExt cx="1311463" cy="1146679"/>
              </a:xfrm>
            </p:grpSpPr>
            <p:sp>
              <p:nvSpPr>
                <p:cNvPr id="125" name="직사각형 124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직사각형 126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9" name="그룹 118"/>
              <p:cNvGrpSpPr/>
              <p:nvPr/>
            </p:nvGrpSpPr>
            <p:grpSpPr>
              <a:xfrm>
                <a:off x="4911835" y="5275605"/>
                <a:ext cx="1092421" cy="749015"/>
                <a:chOff x="8857994" y="5481382"/>
                <a:chExt cx="1311463" cy="1146679"/>
              </a:xfrm>
            </p:grpSpPr>
            <p:sp>
              <p:nvSpPr>
                <p:cNvPr id="120" name="직사각형 119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직사각형 121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직사각형 122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30" name="오른쪽 화살표 129"/>
            <p:cNvSpPr/>
            <p:nvPr/>
          </p:nvSpPr>
          <p:spPr>
            <a:xfrm rot="16200000" flipH="1">
              <a:off x="5205785" y="4866189"/>
              <a:ext cx="326557" cy="34778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5033906" y="4522343"/>
              <a:ext cx="8773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/>
                <a:t>하면검사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30485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2Layer Lot </a:t>
            </a:r>
            <a:r>
              <a:rPr lang="ko-KR" altLang="en-US" dirty="0" smtClean="0"/>
              <a:t>분리 </a:t>
            </a:r>
            <a:r>
              <a:rPr lang="en-US" altLang="ko-KR" dirty="0"/>
              <a:t>AOI Feeding </a:t>
            </a:r>
            <a:r>
              <a:rPr lang="en-US" altLang="ko-KR" dirty="0" smtClean="0"/>
              <a:t>Sequence</a:t>
            </a:r>
            <a:endParaRPr lang="ko-KR" altLang="en-US" dirty="0"/>
          </a:p>
        </p:txBody>
      </p:sp>
      <p:grpSp>
        <p:nvGrpSpPr>
          <p:cNvPr id="66" name="그룹 65"/>
          <p:cNvGrpSpPr/>
          <p:nvPr/>
        </p:nvGrpSpPr>
        <p:grpSpPr>
          <a:xfrm>
            <a:off x="306826" y="1815260"/>
            <a:ext cx="9257522" cy="4741117"/>
            <a:chOff x="1687951" y="1883941"/>
            <a:chExt cx="9257522" cy="4741117"/>
          </a:xfrm>
        </p:grpSpPr>
        <p:sp>
          <p:nvSpPr>
            <p:cNvPr id="5" name="직사각형 4"/>
            <p:cNvSpPr/>
            <p:nvPr/>
          </p:nvSpPr>
          <p:spPr>
            <a:xfrm>
              <a:off x="6281231" y="2889836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하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301410" y="2892094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P</a:t>
              </a:r>
              <a:r>
                <a:rPr lang="en-US" altLang="ko-KR" sz="1600" smtClean="0">
                  <a:solidFill>
                    <a:schemeClr val="tx1"/>
                  </a:solidFill>
                </a:rPr>
                <a:t>unching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261052" y="2890853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상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261052" y="4050631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3.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76631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4.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81231" y="4050630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5.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06825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6.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06900" y="405062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7.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Marking</a:t>
              </a:r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79229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8.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7386646" y="3250753"/>
              <a:ext cx="1814994" cy="1599752"/>
              <a:chOff x="8778297" y="2857859"/>
              <a:chExt cx="1814994" cy="1599752"/>
            </a:xfrm>
          </p:grpSpPr>
          <p:sp>
            <p:nvSpPr>
              <p:cNvPr id="22" name="U자형 화살표 21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" name="굽은 화살표 22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굽은 화살표 23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4433497" y="3210785"/>
              <a:ext cx="1814994" cy="1599752"/>
              <a:chOff x="8778297" y="2857859"/>
              <a:chExt cx="1814994" cy="1599752"/>
            </a:xfrm>
          </p:grpSpPr>
          <p:sp>
            <p:nvSpPr>
              <p:cNvPr id="26" name="U자형 화살표 25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7" name="굽은 화살표 26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굽은 화살표 27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1716505" y="3210785"/>
              <a:ext cx="1587283" cy="1599752"/>
              <a:chOff x="8778297" y="2857859"/>
              <a:chExt cx="1814994" cy="1599752"/>
            </a:xfrm>
          </p:grpSpPr>
          <p:sp>
            <p:nvSpPr>
              <p:cNvPr id="30" name="U자형 화살표 29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" name="굽은 화살표 30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굽은 화살표 31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8996358" y="1931637"/>
              <a:ext cx="13701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Start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01410" y="1883941"/>
              <a:ext cx="10962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End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4834357" y="5546553"/>
              <a:ext cx="1103520" cy="1078505"/>
              <a:chOff x="3390567" y="5193627"/>
              <a:chExt cx="1103520" cy="1078505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3584381" y="5193627"/>
                <a:ext cx="685800" cy="685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>
                <a:stCxn id="36" idx="0"/>
                <a:endCxn id="36" idx="4"/>
              </p:cNvCxnSpPr>
              <p:nvPr/>
            </p:nvCxnSpPr>
            <p:spPr>
              <a:xfrm>
                <a:off x="3927281" y="5193627"/>
                <a:ext cx="0" cy="6858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stCxn id="36" idx="2"/>
                <a:endCxn id="36" idx="6"/>
              </p:cNvCxnSpPr>
              <p:nvPr/>
            </p:nvCxnSpPr>
            <p:spPr>
              <a:xfrm>
                <a:off x="3584381" y="5536527"/>
                <a:ext cx="6858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3390567" y="5995133"/>
                <a:ext cx="11035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mtClean="0"/>
                  <a:t>Buffer Roller</a:t>
                </a:r>
                <a:endParaRPr lang="ko-KR" altLang="en-US" sz="120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7646843" y="2327816"/>
              <a:ext cx="1325528" cy="708544"/>
              <a:chOff x="9205996" y="1975420"/>
              <a:chExt cx="1325528" cy="70854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dirty="0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50" name="오른쪽 화살표 49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607570" y="2327816"/>
              <a:ext cx="1325528" cy="708544"/>
              <a:chOff x="9205996" y="1975420"/>
              <a:chExt cx="1325528" cy="708544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>
                  <a:solidFill>
                    <a:srgbClr val="00B0F0"/>
                  </a:solidFill>
                </a:endParaRPr>
              </a:p>
            </p:txBody>
          </p:sp>
          <p:sp>
            <p:nvSpPr>
              <p:cNvPr id="53" name="오른쪽 화살표 52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9813759" y="3525691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827034" y="348641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63691" y="3501408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198530" y="3521644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240572" y="3496323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254166" y="349718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213544" y="3792637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264845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38352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9458849" y="2924788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3049192" y="2921925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cxnSp>
          <p:nvCxnSpPr>
            <p:cNvPr id="71" name="직선 연결선 70"/>
            <p:cNvCxnSpPr>
              <a:stCxn id="6" idx="0"/>
            </p:cNvCxnSpPr>
            <p:nvPr/>
          </p:nvCxnSpPr>
          <p:spPr>
            <a:xfrm>
              <a:off x="3854118" y="2892094"/>
              <a:ext cx="14793" cy="900543"/>
            </a:xfrm>
            <a:prstGeom prst="line">
              <a:avLst/>
            </a:prstGeom>
            <a:ln w="412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687951" y="2760415"/>
              <a:ext cx="16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반드시 왼쪽에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317827" y="5275605"/>
            <a:ext cx="2655272" cy="750977"/>
            <a:chOff x="8802298" y="544529"/>
            <a:chExt cx="3187682" cy="1149683"/>
          </a:xfrm>
        </p:grpSpPr>
        <p:sp>
          <p:nvSpPr>
            <p:cNvPr id="2" name="직사각형 1"/>
            <p:cNvSpPr/>
            <p:nvPr/>
          </p:nvSpPr>
          <p:spPr>
            <a:xfrm>
              <a:off x="9786175" y="544530"/>
              <a:ext cx="1159298" cy="114667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0678517" y="547533"/>
              <a:ext cx="1311463" cy="1146679"/>
              <a:chOff x="8857994" y="5481382"/>
              <a:chExt cx="1311463" cy="1146679"/>
            </a:xfrm>
          </p:grpSpPr>
          <p:sp>
            <p:nvSpPr>
              <p:cNvPr id="70" name="직사각형 69"/>
              <p:cNvSpPr/>
              <p:nvPr/>
            </p:nvSpPr>
            <p:spPr>
              <a:xfrm>
                <a:off x="8857994" y="5481382"/>
                <a:ext cx="1311463" cy="11466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8920657" y="5810145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8920657" y="5536088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8928018" y="6357584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8928018" y="6083527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6" name="그룹 75"/>
            <p:cNvGrpSpPr/>
            <p:nvPr/>
          </p:nvGrpSpPr>
          <p:grpSpPr>
            <a:xfrm>
              <a:off x="8802298" y="544529"/>
              <a:ext cx="1311463" cy="1146679"/>
              <a:chOff x="8857994" y="5481382"/>
              <a:chExt cx="1311463" cy="1146679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8857994" y="5481382"/>
                <a:ext cx="1311463" cy="11466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8920657" y="5810145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8920657" y="5536088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8928018" y="6357584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8928018" y="6083527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85" name="직선 연결선 84"/>
          <p:cNvCxnSpPr/>
          <p:nvPr/>
        </p:nvCxnSpPr>
        <p:spPr>
          <a:xfrm>
            <a:off x="7395627" y="5003531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625000" y="6171852"/>
            <a:ext cx="877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로트</a:t>
            </a:r>
            <a:r>
              <a:rPr lang="en-US" altLang="ko-KR" sz="1200" b="1" dirty="0" smtClean="0"/>
              <a:t>End</a:t>
            </a:r>
            <a:endParaRPr lang="ko-KR" altLang="en-US" sz="1200" b="1" dirty="0"/>
          </a:p>
        </p:txBody>
      </p:sp>
      <p:cxnSp>
        <p:nvCxnSpPr>
          <p:cNvPr id="88" name="직선 연결선 87"/>
          <p:cNvCxnSpPr/>
          <p:nvPr/>
        </p:nvCxnSpPr>
        <p:spPr>
          <a:xfrm>
            <a:off x="7880678" y="5003531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880678" y="5022753"/>
            <a:ext cx="877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로트</a:t>
            </a:r>
            <a:r>
              <a:rPr lang="en-US" altLang="ko-KR" sz="1200" b="1" dirty="0" smtClean="0"/>
              <a:t>Start</a:t>
            </a:r>
            <a:endParaRPr lang="ko-KR" altLang="en-US" sz="1200" b="1" dirty="0"/>
          </a:p>
        </p:txBody>
      </p:sp>
      <p:cxnSp>
        <p:nvCxnSpPr>
          <p:cNvPr id="96" name="직선 화살표 연결선 95"/>
          <p:cNvCxnSpPr/>
          <p:nvPr/>
        </p:nvCxnSpPr>
        <p:spPr>
          <a:xfrm>
            <a:off x="7410248" y="6171852"/>
            <a:ext cx="47043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7407021" y="6192607"/>
            <a:ext cx="52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연결부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Offset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7879927" y="3767060"/>
            <a:ext cx="0" cy="153376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/>
          <p:cNvGrpSpPr/>
          <p:nvPr/>
        </p:nvGrpSpPr>
        <p:grpSpPr>
          <a:xfrm>
            <a:off x="3387835" y="3767060"/>
            <a:ext cx="2198072" cy="2259522"/>
            <a:chOff x="3825985" y="3767060"/>
            <a:chExt cx="2198072" cy="2259522"/>
          </a:xfrm>
        </p:grpSpPr>
        <p:cxnSp>
          <p:nvCxnSpPr>
            <p:cNvPr id="90" name="직선 연결선 89"/>
            <p:cNvCxnSpPr/>
            <p:nvPr/>
          </p:nvCxnSpPr>
          <p:spPr>
            <a:xfrm>
              <a:off x="4911835" y="3767060"/>
              <a:ext cx="0" cy="1533768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/>
            <p:cNvGrpSpPr/>
            <p:nvPr/>
          </p:nvGrpSpPr>
          <p:grpSpPr>
            <a:xfrm>
              <a:off x="3825985" y="5275605"/>
              <a:ext cx="2198072" cy="750977"/>
              <a:chOff x="4911835" y="5275605"/>
              <a:chExt cx="2198072" cy="750977"/>
            </a:xfrm>
          </p:grpSpPr>
          <p:grpSp>
            <p:nvGrpSpPr>
              <p:cNvPr id="94" name="그룹 93"/>
              <p:cNvGrpSpPr/>
              <p:nvPr/>
            </p:nvGrpSpPr>
            <p:grpSpPr>
              <a:xfrm>
                <a:off x="6017486" y="5277567"/>
                <a:ext cx="1092421" cy="749015"/>
                <a:chOff x="8857994" y="5481382"/>
                <a:chExt cx="1311463" cy="1146679"/>
              </a:xfrm>
            </p:grpSpPr>
            <p:sp>
              <p:nvSpPr>
                <p:cNvPr id="104" name="직사각형 103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5" name="그룹 94"/>
              <p:cNvGrpSpPr/>
              <p:nvPr/>
            </p:nvGrpSpPr>
            <p:grpSpPr>
              <a:xfrm>
                <a:off x="4911835" y="5275605"/>
                <a:ext cx="1092421" cy="749015"/>
                <a:chOff x="8857994" y="5481382"/>
                <a:chExt cx="1311463" cy="1146679"/>
              </a:xfrm>
            </p:grpSpPr>
            <p:sp>
              <p:nvSpPr>
                <p:cNvPr id="97" name="직사각형 96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직사각형 102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09" name="오른쪽 화살표 108"/>
          <p:cNvSpPr/>
          <p:nvPr/>
        </p:nvSpPr>
        <p:spPr>
          <a:xfrm rot="16200000" flipH="1">
            <a:off x="8209773" y="4714839"/>
            <a:ext cx="326557" cy="3477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8037894" y="4370993"/>
            <a:ext cx="877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상</a:t>
            </a:r>
            <a:r>
              <a:rPr lang="ko-KR" altLang="en-US" sz="1200" b="1" dirty="0" smtClean="0"/>
              <a:t>면검사</a:t>
            </a:r>
            <a:endParaRPr lang="ko-KR" altLang="en-US" sz="12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4472549" y="5017877"/>
            <a:ext cx="537247" cy="1527630"/>
            <a:chOff x="4472549" y="5017877"/>
            <a:chExt cx="537247" cy="1527630"/>
          </a:xfrm>
        </p:grpSpPr>
        <p:cxnSp>
          <p:nvCxnSpPr>
            <p:cNvPr id="111" name="직선 연결선 110"/>
            <p:cNvCxnSpPr/>
            <p:nvPr/>
          </p:nvCxnSpPr>
          <p:spPr>
            <a:xfrm>
              <a:off x="4472549" y="5017877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>
              <a:off x="4957600" y="5017877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>
              <a:off x="4487170" y="6186198"/>
              <a:ext cx="47043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4483943" y="6206953"/>
              <a:ext cx="5258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err="1" smtClean="0">
                  <a:solidFill>
                    <a:srgbClr val="FF0000"/>
                  </a:solidFill>
                </a:rPr>
                <a:t>연결부</a:t>
              </a:r>
              <a:endParaRPr lang="en-US" altLang="ko-KR" sz="8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800" b="1" dirty="0" smtClean="0">
                  <a:solidFill>
                    <a:srgbClr val="FF0000"/>
                  </a:solidFill>
                </a:rPr>
                <a:t>Offset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15" name="직선 연결선 114"/>
          <p:cNvCxnSpPr/>
          <p:nvPr/>
        </p:nvCxnSpPr>
        <p:spPr>
          <a:xfrm>
            <a:off x="4956849" y="3781406"/>
            <a:ext cx="0" cy="153376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7142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2Layer Lot </a:t>
            </a:r>
            <a:r>
              <a:rPr lang="ko-KR" altLang="en-US" dirty="0" smtClean="0"/>
              <a:t>분리 </a:t>
            </a:r>
            <a:r>
              <a:rPr lang="en-US" altLang="ko-KR" dirty="0"/>
              <a:t>AOI Feeding </a:t>
            </a:r>
            <a:r>
              <a:rPr lang="en-US" altLang="ko-KR" dirty="0" smtClean="0"/>
              <a:t>Sequence</a:t>
            </a:r>
            <a:endParaRPr lang="ko-KR" altLang="en-US" dirty="0"/>
          </a:p>
        </p:txBody>
      </p:sp>
      <p:grpSp>
        <p:nvGrpSpPr>
          <p:cNvPr id="66" name="그룹 65"/>
          <p:cNvGrpSpPr/>
          <p:nvPr/>
        </p:nvGrpSpPr>
        <p:grpSpPr>
          <a:xfrm>
            <a:off x="306826" y="1815260"/>
            <a:ext cx="9257522" cy="4348412"/>
            <a:chOff x="1687951" y="1883941"/>
            <a:chExt cx="9257522" cy="4348412"/>
          </a:xfrm>
        </p:grpSpPr>
        <p:sp>
          <p:nvSpPr>
            <p:cNvPr id="5" name="직사각형 4"/>
            <p:cNvSpPr/>
            <p:nvPr/>
          </p:nvSpPr>
          <p:spPr>
            <a:xfrm>
              <a:off x="6281231" y="2889836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하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301410" y="2892094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P</a:t>
              </a:r>
              <a:r>
                <a:rPr lang="en-US" altLang="ko-KR" sz="1600" smtClean="0">
                  <a:solidFill>
                    <a:schemeClr val="tx1"/>
                  </a:solidFill>
                </a:rPr>
                <a:t>unching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261052" y="2890853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상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261052" y="4050631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3.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76631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4.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81231" y="4050630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5.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06825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6.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06900" y="405062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7.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Marking</a:t>
              </a:r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79229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8.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7386646" y="3250753"/>
              <a:ext cx="1814994" cy="1599752"/>
              <a:chOff x="8778297" y="2857859"/>
              <a:chExt cx="1814994" cy="1599752"/>
            </a:xfrm>
          </p:grpSpPr>
          <p:sp>
            <p:nvSpPr>
              <p:cNvPr id="22" name="U자형 화살표 21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" name="굽은 화살표 22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굽은 화살표 23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4433497" y="3210785"/>
              <a:ext cx="1814994" cy="1599752"/>
              <a:chOff x="8778297" y="2857859"/>
              <a:chExt cx="1814994" cy="1599752"/>
            </a:xfrm>
          </p:grpSpPr>
          <p:sp>
            <p:nvSpPr>
              <p:cNvPr id="26" name="U자형 화살표 25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7" name="굽은 화살표 26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굽은 화살표 27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1716505" y="3210785"/>
              <a:ext cx="1587283" cy="1599752"/>
              <a:chOff x="8778297" y="2857859"/>
              <a:chExt cx="1814994" cy="1599752"/>
            </a:xfrm>
          </p:grpSpPr>
          <p:sp>
            <p:nvSpPr>
              <p:cNvPr id="30" name="U자형 화살표 29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" name="굽은 화살표 30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굽은 화살표 31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8996358" y="1931637"/>
              <a:ext cx="13701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Start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01410" y="1883941"/>
              <a:ext cx="10962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End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3834698" y="5491349"/>
              <a:ext cx="1879273" cy="741004"/>
              <a:chOff x="2390908" y="5138423"/>
              <a:chExt cx="1879273" cy="741004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3584381" y="5193627"/>
                <a:ext cx="685800" cy="685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>
                <a:stCxn id="36" idx="0"/>
                <a:endCxn id="36" idx="4"/>
              </p:cNvCxnSpPr>
              <p:nvPr/>
            </p:nvCxnSpPr>
            <p:spPr>
              <a:xfrm>
                <a:off x="3927281" y="5193627"/>
                <a:ext cx="0" cy="6858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stCxn id="36" idx="2"/>
                <a:endCxn id="36" idx="6"/>
              </p:cNvCxnSpPr>
              <p:nvPr/>
            </p:nvCxnSpPr>
            <p:spPr>
              <a:xfrm>
                <a:off x="3584381" y="5536527"/>
                <a:ext cx="6858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2390908" y="5138423"/>
                <a:ext cx="11035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/>
                  <a:t>Buffer Roller</a:t>
                </a:r>
                <a:endParaRPr lang="ko-KR" altLang="en-US" sz="1200" dirty="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7646843" y="2327816"/>
              <a:ext cx="1325528" cy="708544"/>
              <a:chOff x="9205996" y="1975420"/>
              <a:chExt cx="1325528" cy="70854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dirty="0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50" name="오른쪽 화살표 49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607570" y="2327816"/>
              <a:ext cx="1325528" cy="708544"/>
              <a:chOff x="9205996" y="1975420"/>
              <a:chExt cx="1325528" cy="708544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>
                  <a:solidFill>
                    <a:srgbClr val="00B0F0"/>
                  </a:solidFill>
                </a:endParaRPr>
              </a:p>
            </p:txBody>
          </p:sp>
          <p:sp>
            <p:nvSpPr>
              <p:cNvPr id="53" name="오른쪽 화살표 52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9813759" y="3525691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827034" y="348641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63691" y="3501408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198530" y="3521644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240572" y="3496323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254166" y="349718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213544" y="3792637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264845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38352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9458849" y="2924788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3049192" y="2921925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cxnSp>
          <p:nvCxnSpPr>
            <p:cNvPr id="71" name="직선 연결선 70"/>
            <p:cNvCxnSpPr>
              <a:stCxn id="6" idx="0"/>
            </p:cNvCxnSpPr>
            <p:nvPr/>
          </p:nvCxnSpPr>
          <p:spPr>
            <a:xfrm>
              <a:off x="3854118" y="2892094"/>
              <a:ext cx="14793" cy="900543"/>
            </a:xfrm>
            <a:prstGeom prst="line">
              <a:avLst/>
            </a:prstGeom>
            <a:ln w="412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687951" y="2760415"/>
              <a:ext cx="16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반드시 왼쪽에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556351" y="5275606"/>
            <a:ext cx="965671" cy="749015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7299653" y="5277567"/>
            <a:ext cx="1092421" cy="749015"/>
            <a:chOff x="8857994" y="5481382"/>
            <a:chExt cx="1311463" cy="1146679"/>
          </a:xfrm>
        </p:grpSpPr>
        <p:sp>
          <p:nvSpPr>
            <p:cNvPr id="70" name="직사각형 69"/>
            <p:cNvSpPr/>
            <p:nvPr/>
          </p:nvSpPr>
          <p:spPr>
            <a:xfrm>
              <a:off x="8857994" y="5481382"/>
              <a:ext cx="1311463" cy="11466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8920657" y="5810145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8920657" y="5536088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928018" y="6357584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8928018" y="6083527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6190002" y="5275605"/>
            <a:ext cx="639221" cy="749015"/>
            <a:chOff x="8857994" y="5481382"/>
            <a:chExt cx="1311463" cy="1146679"/>
          </a:xfrm>
        </p:grpSpPr>
        <p:sp>
          <p:nvSpPr>
            <p:cNvPr id="77" name="직사각형 76"/>
            <p:cNvSpPr/>
            <p:nvPr/>
          </p:nvSpPr>
          <p:spPr>
            <a:xfrm>
              <a:off x="8857994" y="5481382"/>
              <a:ext cx="1311463" cy="11466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8920657" y="5810145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8920657" y="5536088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8928018" y="6357584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8928018" y="6083527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5" name="직선 연결선 84"/>
          <p:cNvCxnSpPr/>
          <p:nvPr/>
        </p:nvCxnSpPr>
        <p:spPr>
          <a:xfrm>
            <a:off x="6814602" y="5003531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043975" y="6171852"/>
            <a:ext cx="877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로트</a:t>
            </a:r>
            <a:r>
              <a:rPr lang="en-US" altLang="ko-KR" sz="1200" b="1" dirty="0" smtClean="0"/>
              <a:t>End</a:t>
            </a:r>
            <a:endParaRPr lang="ko-KR" altLang="en-US" sz="1200" b="1" dirty="0"/>
          </a:p>
        </p:txBody>
      </p:sp>
      <p:cxnSp>
        <p:nvCxnSpPr>
          <p:cNvPr id="88" name="직선 연결선 87"/>
          <p:cNvCxnSpPr/>
          <p:nvPr/>
        </p:nvCxnSpPr>
        <p:spPr>
          <a:xfrm>
            <a:off x="7299653" y="5003531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299653" y="5022753"/>
            <a:ext cx="877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로트</a:t>
            </a:r>
            <a:r>
              <a:rPr lang="en-US" altLang="ko-KR" sz="1200" b="1" dirty="0" smtClean="0"/>
              <a:t>Start</a:t>
            </a:r>
            <a:endParaRPr lang="ko-KR" altLang="en-US" sz="1200" b="1" dirty="0"/>
          </a:p>
        </p:txBody>
      </p:sp>
      <p:cxnSp>
        <p:nvCxnSpPr>
          <p:cNvPr id="96" name="직선 화살표 연결선 95"/>
          <p:cNvCxnSpPr/>
          <p:nvPr/>
        </p:nvCxnSpPr>
        <p:spPr>
          <a:xfrm>
            <a:off x="6829223" y="6171852"/>
            <a:ext cx="47043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825996" y="6192607"/>
            <a:ext cx="52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연결부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Offset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7879927" y="3767060"/>
            <a:ext cx="0" cy="153376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2702035" y="4556167"/>
            <a:ext cx="3202102" cy="1470415"/>
            <a:chOff x="3825985" y="4556167"/>
            <a:chExt cx="3202102" cy="1470415"/>
          </a:xfrm>
        </p:grpSpPr>
        <p:grpSp>
          <p:nvGrpSpPr>
            <p:cNvPr id="117" name="그룹 116"/>
            <p:cNvGrpSpPr/>
            <p:nvPr/>
          </p:nvGrpSpPr>
          <p:grpSpPr>
            <a:xfrm>
              <a:off x="3825985" y="5275605"/>
              <a:ext cx="2198072" cy="750977"/>
              <a:chOff x="4911835" y="5275605"/>
              <a:chExt cx="2198072" cy="750977"/>
            </a:xfrm>
          </p:grpSpPr>
          <p:grpSp>
            <p:nvGrpSpPr>
              <p:cNvPr id="118" name="그룹 117"/>
              <p:cNvGrpSpPr/>
              <p:nvPr/>
            </p:nvGrpSpPr>
            <p:grpSpPr>
              <a:xfrm>
                <a:off x="6017486" y="5277567"/>
                <a:ext cx="1092421" cy="749015"/>
                <a:chOff x="8857994" y="5481382"/>
                <a:chExt cx="1311463" cy="1146679"/>
              </a:xfrm>
            </p:grpSpPr>
            <p:sp>
              <p:nvSpPr>
                <p:cNvPr id="125" name="직사각형 124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직사각형 126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9" name="그룹 118"/>
              <p:cNvGrpSpPr/>
              <p:nvPr/>
            </p:nvGrpSpPr>
            <p:grpSpPr>
              <a:xfrm>
                <a:off x="4911835" y="5275605"/>
                <a:ext cx="1092421" cy="749015"/>
                <a:chOff x="8857994" y="5481382"/>
                <a:chExt cx="1311463" cy="1146679"/>
              </a:xfrm>
            </p:grpSpPr>
            <p:sp>
              <p:nvSpPr>
                <p:cNvPr id="120" name="직사각형 119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직사각형 121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직사각형 122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30" name="오른쪽 화살표 129"/>
            <p:cNvSpPr/>
            <p:nvPr/>
          </p:nvSpPr>
          <p:spPr>
            <a:xfrm rot="16200000" flipH="1">
              <a:off x="6387429" y="4857177"/>
              <a:ext cx="326557" cy="34778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6150731" y="4556167"/>
              <a:ext cx="8773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/>
                <a:t>하면검사</a:t>
              </a:r>
              <a:endParaRPr lang="ko-KR" altLang="en-US" sz="1200" b="1" dirty="0"/>
            </a:p>
          </p:txBody>
        </p:sp>
      </p:grpSp>
      <p:cxnSp>
        <p:nvCxnSpPr>
          <p:cNvPr id="90" name="직선 연결선 89"/>
          <p:cNvCxnSpPr/>
          <p:nvPr/>
        </p:nvCxnSpPr>
        <p:spPr>
          <a:xfrm>
            <a:off x="3825985" y="5110071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>
            <a:off x="3840606" y="6278392"/>
            <a:ext cx="47043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837379" y="6299147"/>
            <a:ext cx="52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연결부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Offset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245138" y="5091021"/>
            <a:ext cx="1250118" cy="1663105"/>
            <a:chOff x="4245138" y="5110071"/>
            <a:chExt cx="1250118" cy="1663105"/>
          </a:xfrm>
        </p:grpSpPr>
        <p:cxnSp>
          <p:nvCxnSpPr>
            <p:cNvPr id="91" name="직선 연결선 90"/>
            <p:cNvCxnSpPr/>
            <p:nvPr/>
          </p:nvCxnSpPr>
          <p:spPr>
            <a:xfrm>
              <a:off x="4311036" y="5110071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4892785" y="5110071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4245138" y="6557732"/>
              <a:ext cx="125011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rgbClr val="FF0000"/>
                  </a:solidFill>
                </a:rPr>
                <a:t>1Shot - </a:t>
              </a:r>
              <a:r>
                <a:rPr lang="ko-KR" altLang="en-US" sz="800" b="1" dirty="0" err="1" smtClean="0">
                  <a:solidFill>
                    <a:srgbClr val="FF0000"/>
                  </a:solidFill>
                </a:rPr>
                <a:t>연결부</a:t>
              </a:r>
              <a:r>
                <a:rPr lang="en-US" altLang="ko-KR" sz="800" b="1" dirty="0" smtClean="0">
                  <a:solidFill>
                    <a:srgbClr val="FF0000"/>
                  </a:solidFill>
                </a:rPr>
                <a:t>Offset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97" name="직선 화살표 연결선 96"/>
            <p:cNvCxnSpPr/>
            <p:nvPr/>
          </p:nvCxnSpPr>
          <p:spPr>
            <a:xfrm>
              <a:off x="4336253" y="6361884"/>
              <a:ext cx="54957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그룹 99"/>
          <p:cNvGrpSpPr/>
          <p:nvPr/>
        </p:nvGrpSpPr>
        <p:grpSpPr>
          <a:xfrm>
            <a:off x="4919249" y="5288412"/>
            <a:ext cx="1092421" cy="749015"/>
            <a:chOff x="8857994" y="5481382"/>
            <a:chExt cx="1311463" cy="1146679"/>
          </a:xfrm>
        </p:grpSpPr>
        <p:sp>
          <p:nvSpPr>
            <p:cNvPr id="101" name="직사각형 100"/>
            <p:cNvSpPr/>
            <p:nvPr/>
          </p:nvSpPr>
          <p:spPr>
            <a:xfrm>
              <a:off x="8857994" y="5481382"/>
              <a:ext cx="1311463" cy="11466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8920657" y="5810145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8920657" y="5536088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8928018" y="6357584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8928018" y="6083527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6" name="직선 연결선 105"/>
          <p:cNvCxnSpPr/>
          <p:nvPr/>
        </p:nvCxnSpPr>
        <p:spPr>
          <a:xfrm>
            <a:off x="4892876" y="3730232"/>
            <a:ext cx="0" cy="153376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/>
          <p:cNvGrpSpPr/>
          <p:nvPr/>
        </p:nvGrpSpPr>
        <p:grpSpPr>
          <a:xfrm>
            <a:off x="7226775" y="5100546"/>
            <a:ext cx="1250118" cy="1663105"/>
            <a:chOff x="4245138" y="5110071"/>
            <a:chExt cx="1250118" cy="1663105"/>
          </a:xfrm>
        </p:grpSpPr>
        <p:cxnSp>
          <p:nvCxnSpPr>
            <p:cNvPr id="108" name="직선 연결선 107"/>
            <p:cNvCxnSpPr/>
            <p:nvPr/>
          </p:nvCxnSpPr>
          <p:spPr>
            <a:xfrm>
              <a:off x="4311036" y="5110071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4892785" y="5110071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4245138" y="6557732"/>
              <a:ext cx="125011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rgbClr val="FF0000"/>
                  </a:solidFill>
                </a:rPr>
                <a:t>1Shot - </a:t>
              </a:r>
              <a:r>
                <a:rPr lang="ko-KR" altLang="en-US" sz="800" b="1" dirty="0" err="1" smtClean="0">
                  <a:solidFill>
                    <a:srgbClr val="FF0000"/>
                  </a:solidFill>
                </a:rPr>
                <a:t>연결부</a:t>
              </a:r>
              <a:r>
                <a:rPr lang="en-US" altLang="ko-KR" sz="800" b="1" dirty="0" smtClean="0">
                  <a:solidFill>
                    <a:srgbClr val="FF0000"/>
                  </a:solidFill>
                </a:rPr>
                <a:t>Offset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11" name="직선 화살표 연결선 110"/>
            <p:cNvCxnSpPr/>
            <p:nvPr/>
          </p:nvCxnSpPr>
          <p:spPr>
            <a:xfrm>
              <a:off x="4336253" y="6361884"/>
              <a:ext cx="54957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그룹 111"/>
          <p:cNvGrpSpPr/>
          <p:nvPr/>
        </p:nvGrpSpPr>
        <p:grpSpPr>
          <a:xfrm>
            <a:off x="8406080" y="5279807"/>
            <a:ext cx="1092421" cy="749015"/>
            <a:chOff x="8857994" y="5481382"/>
            <a:chExt cx="1311463" cy="1146679"/>
          </a:xfrm>
        </p:grpSpPr>
        <p:sp>
          <p:nvSpPr>
            <p:cNvPr id="113" name="직사각형 112"/>
            <p:cNvSpPr/>
            <p:nvPr/>
          </p:nvSpPr>
          <p:spPr>
            <a:xfrm>
              <a:off x="8857994" y="5481382"/>
              <a:ext cx="1311463" cy="11466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8920657" y="5810145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8920657" y="5536088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8928018" y="6357584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8928018" y="6083527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4" name="직선 화살표 연결선 133"/>
          <p:cNvCxnSpPr/>
          <p:nvPr/>
        </p:nvCxnSpPr>
        <p:spPr>
          <a:xfrm>
            <a:off x="7895907" y="6152802"/>
            <a:ext cx="47043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7892680" y="6173557"/>
            <a:ext cx="52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연결부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Offset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cxnSp>
        <p:nvCxnSpPr>
          <p:cNvPr id="136" name="직선 연결선 135"/>
          <p:cNvCxnSpPr/>
          <p:nvPr/>
        </p:nvCxnSpPr>
        <p:spPr>
          <a:xfrm>
            <a:off x="8392074" y="5085167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29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2Layer Lot </a:t>
            </a:r>
            <a:r>
              <a:rPr lang="ko-KR" altLang="en-US" dirty="0" smtClean="0"/>
              <a:t>분리 </a:t>
            </a:r>
            <a:r>
              <a:rPr lang="en-US" altLang="ko-KR" dirty="0"/>
              <a:t>AOI Feeding </a:t>
            </a:r>
            <a:r>
              <a:rPr lang="en-US" altLang="ko-KR" dirty="0" smtClean="0"/>
              <a:t>Sequence</a:t>
            </a:r>
            <a:endParaRPr lang="ko-KR" altLang="en-US" dirty="0"/>
          </a:p>
        </p:txBody>
      </p:sp>
      <p:grpSp>
        <p:nvGrpSpPr>
          <p:cNvPr id="66" name="그룹 65"/>
          <p:cNvGrpSpPr/>
          <p:nvPr/>
        </p:nvGrpSpPr>
        <p:grpSpPr>
          <a:xfrm>
            <a:off x="306826" y="1815260"/>
            <a:ext cx="9257522" cy="4348412"/>
            <a:chOff x="1687951" y="1883941"/>
            <a:chExt cx="9257522" cy="4348412"/>
          </a:xfrm>
        </p:grpSpPr>
        <p:sp>
          <p:nvSpPr>
            <p:cNvPr id="5" name="직사각형 4"/>
            <p:cNvSpPr/>
            <p:nvPr/>
          </p:nvSpPr>
          <p:spPr>
            <a:xfrm>
              <a:off x="6281231" y="2889836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하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301410" y="2892094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P</a:t>
              </a:r>
              <a:r>
                <a:rPr lang="en-US" altLang="ko-KR" sz="1600" smtClean="0">
                  <a:solidFill>
                    <a:schemeClr val="tx1"/>
                  </a:solidFill>
                </a:rPr>
                <a:t>unching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261052" y="2890853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상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261052" y="4050631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3.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76631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4.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81231" y="4050630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5.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06825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6.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06900" y="405062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7.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Marking</a:t>
              </a:r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79229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8.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7386646" y="3250753"/>
              <a:ext cx="1814994" cy="1599752"/>
              <a:chOff x="8778297" y="2857859"/>
              <a:chExt cx="1814994" cy="1599752"/>
            </a:xfrm>
          </p:grpSpPr>
          <p:sp>
            <p:nvSpPr>
              <p:cNvPr id="22" name="U자형 화살표 21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" name="굽은 화살표 22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굽은 화살표 23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4433497" y="3210785"/>
              <a:ext cx="1814994" cy="1599752"/>
              <a:chOff x="8778297" y="2857859"/>
              <a:chExt cx="1814994" cy="1599752"/>
            </a:xfrm>
          </p:grpSpPr>
          <p:sp>
            <p:nvSpPr>
              <p:cNvPr id="26" name="U자형 화살표 25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7" name="굽은 화살표 26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굽은 화살표 27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1716505" y="3210785"/>
              <a:ext cx="1587283" cy="1599752"/>
              <a:chOff x="8778297" y="2857859"/>
              <a:chExt cx="1814994" cy="1599752"/>
            </a:xfrm>
          </p:grpSpPr>
          <p:sp>
            <p:nvSpPr>
              <p:cNvPr id="30" name="U자형 화살표 29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" name="굽은 화살표 30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굽은 화살표 31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8996358" y="1931637"/>
              <a:ext cx="13701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Start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01410" y="1883941"/>
              <a:ext cx="10962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End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3834698" y="5491349"/>
              <a:ext cx="1879273" cy="741004"/>
              <a:chOff x="2390908" y="5138423"/>
              <a:chExt cx="1879273" cy="741004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3584381" y="5193627"/>
                <a:ext cx="685800" cy="685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>
                <a:stCxn id="36" idx="0"/>
                <a:endCxn id="36" idx="4"/>
              </p:cNvCxnSpPr>
              <p:nvPr/>
            </p:nvCxnSpPr>
            <p:spPr>
              <a:xfrm>
                <a:off x="3927281" y="5193627"/>
                <a:ext cx="0" cy="6858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stCxn id="36" idx="2"/>
                <a:endCxn id="36" idx="6"/>
              </p:cNvCxnSpPr>
              <p:nvPr/>
            </p:nvCxnSpPr>
            <p:spPr>
              <a:xfrm>
                <a:off x="3584381" y="5536527"/>
                <a:ext cx="6858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2390908" y="5138423"/>
                <a:ext cx="11035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/>
                  <a:t>Buffer Roller</a:t>
                </a:r>
                <a:endParaRPr lang="ko-KR" altLang="en-US" sz="1200" dirty="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7646843" y="2327816"/>
              <a:ext cx="1325528" cy="708544"/>
              <a:chOff x="9205996" y="1975420"/>
              <a:chExt cx="1325528" cy="70854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dirty="0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50" name="오른쪽 화살표 49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607570" y="2327816"/>
              <a:ext cx="1325528" cy="708544"/>
              <a:chOff x="9205996" y="1975420"/>
              <a:chExt cx="1325528" cy="708544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>
                  <a:solidFill>
                    <a:srgbClr val="00B0F0"/>
                  </a:solidFill>
                </a:endParaRPr>
              </a:p>
            </p:txBody>
          </p:sp>
          <p:sp>
            <p:nvSpPr>
              <p:cNvPr id="53" name="오른쪽 화살표 52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9813759" y="3525691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827034" y="348641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63691" y="3501408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198530" y="3521644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240572" y="3496323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254166" y="349718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213544" y="3792637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264845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38352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9458849" y="2924788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3049192" y="2921925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cxnSp>
          <p:nvCxnSpPr>
            <p:cNvPr id="71" name="직선 연결선 70"/>
            <p:cNvCxnSpPr>
              <a:stCxn id="6" idx="0"/>
            </p:cNvCxnSpPr>
            <p:nvPr/>
          </p:nvCxnSpPr>
          <p:spPr>
            <a:xfrm>
              <a:off x="3854118" y="2892094"/>
              <a:ext cx="14793" cy="900543"/>
            </a:xfrm>
            <a:prstGeom prst="line">
              <a:avLst/>
            </a:prstGeom>
            <a:ln w="412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687951" y="2760415"/>
              <a:ext cx="16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반드시 왼쪽에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042001" y="5275606"/>
            <a:ext cx="965671" cy="749015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785303" y="5277567"/>
            <a:ext cx="1092421" cy="749015"/>
            <a:chOff x="8857994" y="5481382"/>
            <a:chExt cx="1311463" cy="1146679"/>
          </a:xfrm>
        </p:grpSpPr>
        <p:sp>
          <p:nvSpPr>
            <p:cNvPr id="70" name="직사각형 69"/>
            <p:cNvSpPr/>
            <p:nvPr/>
          </p:nvSpPr>
          <p:spPr>
            <a:xfrm>
              <a:off x="8857994" y="5481382"/>
              <a:ext cx="1311463" cy="11466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8920657" y="5810145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8920657" y="5536088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928018" y="6357584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8928018" y="6083527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5675652" y="5275605"/>
            <a:ext cx="639221" cy="749015"/>
            <a:chOff x="8857994" y="5481382"/>
            <a:chExt cx="1311463" cy="1146679"/>
          </a:xfrm>
        </p:grpSpPr>
        <p:sp>
          <p:nvSpPr>
            <p:cNvPr id="77" name="직사각형 76"/>
            <p:cNvSpPr/>
            <p:nvPr/>
          </p:nvSpPr>
          <p:spPr>
            <a:xfrm>
              <a:off x="8857994" y="5481382"/>
              <a:ext cx="1311463" cy="11466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8920657" y="5810145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8920657" y="5536088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8928018" y="6357584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8928018" y="6083527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5" name="직선 연결선 84"/>
          <p:cNvCxnSpPr/>
          <p:nvPr/>
        </p:nvCxnSpPr>
        <p:spPr>
          <a:xfrm>
            <a:off x="6300252" y="5003531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5529625" y="6171852"/>
            <a:ext cx="877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로트</a:t>
            </a:r>
            <a:r>
              <a:rPr lang="en-US" altLang="ko-KR" sz="1200" b="1" dirty="0" smtClean="0"/>
              <a:t>End</a:t>
            </a:r>
            <a:endParaRPr lang="ko-KR" altLang="en-US" sz="1200" b="1" dirty="0"/>
          </a:p>
        </p:txBody>
      </p:sp>
      <p:cxnSp>
        <p:nvCxnSpPr>
          <p:cNvPr id="88" name="직선 연결선 87"/>
          <p:cNvCxnSpPr/>
          <p:nvPr/>
        </p:nvCxnSpPr>
        <p:spPr>
          <a:xfrm>
            <a:off x="6785303" y="5003531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785303" y="5022753"/>
            <a:ext cx="877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로트</a:t>
            </a:r>
            <a:r>
              <a:rPr lang="en-US" altLang="ko-KR" sz="1200" b="1" dirty="0" smtClean="0"/>
              <a:t>Start</a:t>
            </a:r>
            <a:endParaRPr lang="ko-KR" altLang="en-US" sz="1200" b="1" dirty="0"/>
          </a:p>
        </p:txBody>
      </p:sp>
      <p:cxnSp>
        <p:nvCxnSpPr>
          <p:cNvPr id="96" name="직선 화살표 연결선 95"/>
          <p:cNvCxnSpPr/>
          <p:nvPr/>
        </p:nvCxnSpPr>
        <p:spPr>
          <a:xfrm>
            <a:off x="6314873" y="6171852"/>
            <a:ext cx="47043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311646" y="6192607"/>
            <a:ext cx="52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연결부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Offset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7879927" y="3767060"/>
            <a:ext cx="0" cy="153376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그룹 116"/>
          <p:cNvGrpSpPr/>
          <p:nvPr/>
        </p:nvGrpSpPr>
        <p:grpSpPr>
          <a:xfrm>
            <a:off x="2187685" y="5275605"/>
            <a:ext cx="2198072" cy="750977"/>
            <a:chOff x="4911835" y="5275605"/>
            <a:chExt cx="2198072" cy="750977"/>
          </a:xfrm>
        </p:grpSpPr>
        <p:grpSp>
          <p:nvGrpSpPr>
            <p:cNvPr id="118" name="그룹 117"/>
            <p:cNvGrpSpPr/>
            <p:nvPr/>
          </p:nvGrpSpPr>
          <p:grpSpPr>
            <a:xfrm>
              <a:off x="6017486" y="5277567"/>
              <a:ext cx="1092421" cy="749015"/>
              <a:chOff x="8857994" y="5481382"/>
              <a:chExt cx="1311463" cy="1146679"/>
            </a:xfrm>
          </p:grpSpPr>
          <p:sp>
            <p:nvSpPr>
              <p:cNvPr id="125" name="직사각형 124"/>
              <p:cNvSpPr/>
              <p:nvPr/>
            </p:nvSpPr>
            <p:spPr>
              <a:xfrm>
                <a:off x="8857994" y="5481382"/>
                <a:ext cx="1311463" cy="11466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8920657" y="5810145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8920657" y="5536088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8928018" y="6357584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8928018" y="6083527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9" name="그룹 118"/>
            <p:cNvGrpSpPr/>
            <p:nvPr/>
          </p:nvGrpSpPr>
          <p:grpSpPr>
            <a:xfrm>
              <a:off x="4911835" y="5275605"/>
              <a:ext cx="1092421" cy="749015"/>
              <a:chOff x="8857994" y="5481382"/>
              <a:chExt cx="1311463" cy="1146679"/>
            </a:xfrm>
          </p:grpSpPr>
          <p:sp>
            <p:nvSpPr>
              <p:cNvPr id="120" name="직사각형 119"/>
              <p:cNvSpPr/>
              <p:nvPr/>
            </p:nvSpPr>
            <p:spPr>
              <a:xfrm>
                <a:off x="8857994" y="5481382"/>
                <a:ext cx="1311463" cy="114667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8920657" y="5810145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8920657" y="5536088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8928018" y="6357584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>
                <a:off x="8928018" y="6083527"/>
                <a:ext cx="1186136" cy="21682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90" name="직선 연결선 89"/>
          <p:cNvCxnSpPr/>
          <p:nvPr/>
        </p:nvCxnSpPr>
        <p:spPr>
          <a:xfrm>
            <a:off x="3311635" y="5110071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>
            <a:off x="3326256" y="6278392"/>
            <a:ext cx="47043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323029" y="6299147"/>
            <a:ext cx="52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연결부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Offset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537014" y="5091021"/>
            <a:ext cx="2423225" cy="1672630"/>
            <a:chOff x="4051364" y="5110071"/>
            <a:chExt cx="2423225" cy="1672630"/>
          </a:xfrm>
        </p:grpSpPr>
        <p:cxnSp>
          <p:nvCxnSpPr>
            <p:cNvPr id="91" name="직선 연결선 90"/>
            <p:cNvCxnSpPr/>
            <p:nvPr/>
          </p:nvCxnSpPr>
          <p:spPr>
            <a:xfrm>
              <a:off x="4311036" y="5110071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4892785" y="5110071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4051364" y="6567257"/>
              <a:ext cx="125011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rgbClr val="FF0000"/>
                  </a:solidFill>
                </a:rPr>
                <a:t>1Shot - </a:t>
              </a:r>
              <a:r>
                <a:rPr lang="ko-KR" altLang="en-US" sz="800" b="1" dirty="0" err="1" smtClean="0">
                  <a:solidFill>
                    <a:srgbClr val="FF0000"/>
                  </a:solidFill>
                </a:rPr>
                <a:t>연결부</a:t>
              </a:r>
              <a:r>
                <a:rPr lang="en-US" altLang="ko-KR" sz="800" b="1" dirty="0" smtClean="0">
                  <a:solidFill>
                    <a:srgbClr val="FF0000"/>
                  </a:solidFill>
                </a:rPr>
                <a:t>Offset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97" name="직선 화살표 연결선 96"/>
            <p:cNvCxnSpPr/>
            <p:nvPr/>
          </p:nvCxnSpPr>
          <p:spPr>
            <a:xfrm>
              <a:off x="4336253" y="6361884"/>
              <a:ext cx="54957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/>
            <p:nvPr/>
          </p:nvCxnSpPr>
          <p:spPr>
            <a:xfrm>
              <a:off x="5414456" y="6361884"/>
              <a:ext cx="54957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>
              <a:off x="6011670" y="5138247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/>
            <p:cNvSpPr txBox="1"/>
            <p:nvPr/>
          </p:nvSpPr>
          <p:spPr>
            <a:xfrm>
              <a:off x="5224471" y="6566261"/>
              <a:ext cx="125011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rgbClr val="FF0000"/>
                  </a:solidFill>
                </a:rPr>
                <a:t>1Shot - </a:t>
              </a:r>
              <a:r>
                <a:rPr lang="ko-KR" altLang="en-US" sz="800" b="1" dirty="0" err="1" smtClean="0">
                  <a:solidFill>
                    <a:srgbClr val="FF0000"/>
                  </a:solidFill>
                </a:rPr>
                <a:t>연결부</a:t>
              </a:r>
              <a:r>
                <a:rPr lang="en-US" altLang="ko-KR" sz="800" b="1" dirty="0" smtClean="0">
                  <a:solidFill>
                    <a:srgbClr val="FF0000"/>
                  </a:solidFill>
                </a:rPr>
                <a:t>Offset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4404899" y="5288412"/>
            <a:ext cx="1092421" cy="749015"/>
            <a:chOff x="8857994" y="5481382"/>
            <a:chExt cx="1311463" cy="1146679"/>
          </a:xfrm>
        </p:grpSpPr>
        <p:sp>
          <p:nvSpPr>
            <p:cNvPr id="101" name="직사각형 100"/>
            <p:cNvSpPr/>
            <p:nvPr/>
          </p:nvSpPr>
          <p:spPr>
            <a:xfrm>
              <a:off x="8857994" y="5481382"/>
              <a:ext cx="1311463" cy="11466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8920657" y="5810145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8920657" y="5536088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8928018" y="6357584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8928018" y="6083527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6" name="직선 연결선 105"/>
          <p:cNvCxnSpPr/>
          <p:nvPr/>
        </p:nvCxnSpPr>
        <p:spPr>
          <a:xfrm>
            <a:off x="4892876" y="3730232"/>
            <a:ext cx="0" cy="153376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/>
          <p:cNvGrpSpPr/>
          <p:nvPr/>
        </p:nvGrpSpPr>
        <p:grpSpPr>
          <a:xfrm>
            <a:off x="6497513" y="5100546"/>
            <a:ext cx="1250118" cy="1653336"/>
            <a:chOff x="4030226" y="5110071"/>
            <a:chExt cx="1250118" cy="1653336"/>
          </a:xfrm>
        </p:grpSpPr>
        <p:cxnSp>
          <p:nvCxnSpPr>
            <p:cNvPr id="108" name="직선 연결선 107"/>
            <p:cNvCxnSpPr/>
            <p:nvPr/>
          </p:nvCxnSpPr>
          <p:spPr>
            <a:xfrm>
              <a:off x="4311036" y="5110071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4892785" y="5110071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4030226" y="6547963"/>
              <a:ext cx="125011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rgbClr val="FF0000"/>
                  </a:solidFill>
                </a:rPr>
                <a:t>1Shot - </a:t>
              </a:r>
              <a:r>
                <a:rPr lang="ko-KR" altLang="en-US" sz="800" b="1" dirty="0" err="1" smtClean="0">
                  <a:solidFill>
                    <a:srgbClr val="FF0000"/>
                  </a:solidFill>
                </a:rPr>
                <a:t>연결부</a:t>
              </a:r>
              <a:r>
                <a:rPr lang="en-US" altLang="ko-KR" sz="800" b="1" dirty="0" smtClean="0">
                  <a:solidFill>
                    <a:srgbClr val="FF0000"/>
                  </a:solidFill>
                </a:rPr>
                <a:t>Offset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11" name="직선 화살표 연결선 110"/>
            <p:cNvCxnSpPr/>
            <p:nvPr/>
          </p:nvCxnSpPr>
          <p:spPr>
            <a:xfrm>
              <a:off x="4336253" y="6361884"/>
              <a:ext cx="54957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그룹 111"/>
          <p:cNvGrpSpPr/>
          <p:nvPr/>
        </p:nvGrpSpPr>
        <p:grpSpPr>
          <a:xfrm>
            <a:off x="7891730" y="5279807"/>
            <a:ext cx="1092421" cy="749015"/>
            <a:chOff x="8857994" y="5481382"/>
            <a:chExt cx="1311463" cy="1146679"/>
          </a:xfrm>
        </p:grpSpPr>
        <p:sp>
          <p:nvSpPr>
            <p:cNvPr id="113" name="직사각형 112"/>
            <p:cNvSpPr/>
            <p:nvPr/>
          </p:nvSpPr>
          <p:spPr>
            <a:xfrm>
              <a:off x="8857994" y="5481382"/>
              <a:ext cx="1311463" cy="11466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8920657" y="5810145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8920657" y="5536088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8928018" y="6357584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8928018" y="6083527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4" name="직선 화살표 연결선 133"/>
          <p:cNvCxnSpPr/>
          <p:nvPr/>
        </p:nvCxnSpPr>
        <p:spPr>
          <a:xfrm>
            <a:off x="7381557" y="6152802"/>
            <a:ext cx="47043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7378330" y="6173557"/>
            <a:ext cx="52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연결부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Offset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cxnSp>
        <p:nvCxnSpPr>
          <p:cNvPr id="136" name="직선 연결선 135"/>
          <p:cNvCxnSpPr/>
          <p:nvPr/>
        </p:nvCxnSpPr>
        <p:spPr>
          <a:xfrm>
            <a:off x="7877724" y="5085167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오른쪽 화살표 136"/>
          <p:cNvSpPr/>
          <p:nvPr/>
        </p:nvSpPr>
        <p:spPr>
          <a:xfrm rot="16200000" flipH="1">
            <a:off x="8248042" y="4772900"/>
            <a:ext cx="326557" cy="3477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TextBox 137"/>
          <p:cNvSpPr txBox="1"/>
          <p:nvPr/>
        </p:nvSpPr>
        <p:spPr>
          <a:xfrm>
            <a:off x="8032314" y="4498967"/>
            <a:ext cx="877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상</a:t>
            </a:r>
            <a:r>
              <a:rPr lang="ko-KR" altLang="en-US" sz="1200" b="1" dirty="0" smtClean="0"/>
              <a:t>면검사</a:t>
            </a:r>
            <a:endParaRPr lang="ko-KR" altLang="en-US" sz="1200" b="1" dirty="0"/>
          </a:p>
        </p:txBody>
      </p:sp>
      <p:cxnSp>
        <p:nvCxnSpPr>
          <p:cNvPr id="139" name="직선 화살표 연결선 138"/>
          <p:cNvCxnSpPr/>
          <p:nvPr/>
        </p:nvCxnSpPr>
        <p:spPr>
          <a:xfrm>
            <a:off x="4371477" y="6291039"/>
            <a:ext cx="47043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4900106" y="5110072"/>
            <a:ext cx="0" cy="13296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4371032" y="6287132"/>
            <a:ext cx="525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연결부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Offset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grpSp>
        <p:nvGrpSpPr>
          <p:cNvPr id="145" name="그룹 144"/>
          <p:cNvGrpSpPr/>
          <p:nvPr/>
        </p:nvGrpSpPr>
        <p:grpSpPr>
          <a:xfrm>
            <a:off x="7600698" y="5119197"/>
            <a:ext cx="1250118" cy="1653336"/>
            <a:chOff x="4030226" y="5110071"/>
            <a:chExt cx="1250118" cy="1653336"/>
          </a:xfrm>
        </p:grpSpPr>
        <p:cxnSp>
          <p:nvCxnSpPr>
            <p:cNvPr id="146" name="직선 연결선 145"/>
            <p:cNvCxnSpPr/>
            <p:nvPr/>
          </p:nvCxnSpPr>
          <p:spPr>
            <a:xfrm>
              <a:off x="4311036" y="5110071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/>
            <p:cNvCxnSpPr/>
            <p:nvPr/>
          </p:nvCxnSpPr>
          <p:spPr>
            <a:xfrm>
              <a:off x="4892785" y="5110071"/>
              <a:ext cx="0" cy="132965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/>
            <p:cNvSpPr txBox="1"/>
            <p:nvPr/>
          </p:nvSpPr>
          <p:spPr>
            <a:xfrm>
              <a:off x="4030226" y="6547963"/>
              <a:ext cx="125011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rgbClr val="FF0000"/>
                  </a:solidFill>
                </a:rPr>
                <a:t>1Shot - </a:t>
              </a:r>
              <a:r>
                <a:rPr lang="ko-KR" altLang="en-US" sz="800" b="1" dirty="0" err="1" smtClean="0">
                  <a:solidFill>
                    <a:srgbClr val="FF0000"/>
                  </a:solidFill>
                </a:rPr>
                <a:t>연결부</a:t>
              </a:r>
              <a:r>
                <a:rPr lang="en-US" altLang="ko-KR" sz="800" b="1" dirty="0" smtClean="0">
                  <a:solidFill>
                    <a:srgbClr val="FF0000"/>
                  </a:solidFill>
                </a:rPr>
                <a:t>Offset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49" name="직선 화살표 연결선 148"/>
            <p:cNvCxnSpPr/>
            <p:nvPr/>
          </p:nvCxnSpPr>
          <p:spPr>
            <a:xfrm>
              <a:off x="4336253" y="6361884"/>
              <a:ext cx="54957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745280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2Layer Lot </a:t>
            </a:r>
            <a:r>
              <a:rPr lang="ko-KR" altLang="en-US" dirty="0" smtClean="0"/>
              <a:t>분리 </a:t>
            </a:r>
            <a:r>
              <a:rPr lang="en-US" altLang="ko-KR" dirty="0"/>
              <a:t>AOI Feeding </a:t>
            </a:r>
            <a:r>
              <a:rPr lang="en-US" altLang="ko-KR" dirty="0" smtClean="0"/>
              <a:t>Sequence</a:t>
            </a:r>
            <a:endParaRPr lang="ko-KR" altLang="en-US" dirty="0"/>
          </a:p>
        </p:txBody>
      </p:sp>
      <p:grpSp>
        <p:nvGrpSpPr>
          <p:cNvPr id="66" name="그룹 65"/>
          <p:cNvGrpSpPr/>
          <p:nvPr/>
        </p:nvGrpSpPr>
        <p:grpSpPr>
          <a:xfrm>
            <a:off x="306826" y="1815260"/>
            <a:ext cx="9257522" cy="4741117"/>
            <a:chOff x="1687951" y="1883941"/>
            <a:chExt cx="9257522" cy="4741117"/>
          </a:xfrm>
        </p:grpSpPr>
        <p:sp>
          <p:nvSpPr>
            <p:cNvPr id="5" name="직사각형 4"/>
            <p:cNvSpPr/>
            <p:nvPr/>
          </p:nvSpPr>
          <p:spPr>
            <a:xfrm>
              <a:off x="6281231" y="2889836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하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301410" y="2892094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P</a:t>
              </a:r>
              <a:r>
                <a:rPr lang="en-US" altLang="ko-KR" sz="1600" smtClean="0">
                  <a:solidFill>
                    <a:schemeClr val="tx1"/>
                  </a:solidFill>
                </a:rPr>
                <a:t>unching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261052" y="2890853"/>
              <a:ext cx="1105415" cy="939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AOI-</a:t>
              </a:r>
              <a:r>
                <a:rPr lang="ko-KR" altLang="en-US" smtClean="0">
                  <a:solidFill>
                    <a:schemeClr val="tx1"/>
                  </a:solidFill>
                </a:rPr>
                <a:t>상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261052" y="4050631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3.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76631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4.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81231" y="4050630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5. </a:t>
              </a:r>
              <a:r>
                <a:rPr lang="en-US" altLang="ko-KR" sz="1200" b="1" smtClean="0">
                  <a:solidFill>
                    <a:srgbClr val="00B0F0"/>
                  </a:solidFill>
                </a:rPr>
                <a:t>1shot</a:t>
              </a:r>
              <a:r>
                <a:rPr lang="ko-KR" altLang="en-US" sz="1200" smtClean="0"/>
                <a:t>씩 검사</a:t>
              </a:r>
              <a:endParaRPr lang="ko-KR" altLang="en-US" sz="12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06825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6.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06900" y="405062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7.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Marking</a:t>
              </a:r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79229" y="4876849"/>
              <a:ext cx="1684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8. </a:t>
              </a:r>
              <a:r>
                <a:rPr lang="en-US" altLang="ko-KR" sz="1200" b="1" smtClean="0">
                  <a:solidFill>
                    <a:srgbClr val="FF0000"/>
                  </a:solidFill>
                </a:rPr>
                <a:t>2shot</a:t>
              </a:r>
              <a:r>
                <a:rPr lang="ko-KR" altLang="en-US" sz="1200" smtClean="0"/>
                <a:t>씩 </a:t>
              </a:r>
              <a:r>
                <a:rPr lang="en-US" altLang="ko-KR" sz="1200" smtClean="0"/>
                <a:t>Feeding</a:t>
              </a:r>
              <a:endParaRPr lang="ko-KR" altLang="en-US" sz="120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7386646" y="3250753"/>
              <a:ext cx="1814994" cy="1599752"/>
              <a:chOff x="8778297" y="2857859"/>
              <a:chExt cx="1814994" cy="1599752"/>
            </a:xfrm>
          </p:grpSpPr>
          <p:sp>
            <p:nvSpPr>
              <p:cNvPr id="22" name="U자형 화살표 21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" name="굽은 화살표 22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굽은 화살표 23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4433497" y="3210785"/>
              <a:ext cx="1814994" cy="1599752"/>
              <a:chOff x="8778297" y="2857859"/>
              <a:chExt cx="1814994" cy="1599752"/>
            </a:xfrm>
          </p:grpSpPr>
          <p:sp>
            <p:nvSpPr>
              <p:cNvPr id="26" name="U자형 화살표 25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7" name="굽은 화살표 26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굽은 화살표 27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1716505" y="3210785"/>
              <a:ext cx="1587283" cy="1599752"/>
              <a:chOff x="8778297" y="2857859"/>
              <a:chExt cx="1814994" cy="1599752"/>
            </a:xfrm>
          </p:grpSpPr>
          <p:sp>
            <p:nvSpPr>
              <p:cNvPr id="30" name="U자형 화살표 29"/>
              <p:cNvSpPr/>
              <p:nvPr/>
            </p:nvSpPr>
            <p:spPr>
              <a:xfrm rot="10800000">
                <a:off x="9224211" y="3697702"/>
                <a:ext cx="983322" cy="759909"/>
              </a:xfrm>
              <a:prstGeom prst="utur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" name="굽은 화살표 30"/>
              <p:cNvSpPr/>
              <p:nvPr/>
            </p:nvSpPr>
            <p:spPr>
              <a:xfrm rot="16200000" flipH="1">
                <a:off x="9874546" y="2959123"/>
                <a:ext cx="750199" cy="687291"/>
              </a:xfrm>
              <a:prstGeom prst="bentArrow">
                <a:avLst>
                  <a:gd name="adj1" fmla="val 25000"/>
                  <a:gd name="adj2" fmla="val 2650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굽은 화살표 31"/>
              <p:cNvSpPr/>
              <p:nvPr/>
            </p:nvSpPr>
            <p:spPr>
              <a:xfrm rot="10800000" flipV="1">
                <a:off x="8778297" y="2857859"/>
                <a:ext cx="710608" cy="930458"/>
              </a:xfrm>
              <a:prstGeom prst="bentArrow">
                <a:avLst>
                  <a:gd name="adj1" fmla="val 25000"/>
                  <a:gd name="adj2" fmla="val 25000"/>
                  <a:gd name="adj3" fmla="val 23986"/>
                  <a:gd name="adj4" fmla="val 4476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8996358" y="1931637"/>
              <a:ext cx="13701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Start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01410" y="1883941"/>
              <a:ext cx="10962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0000"/>
                  </a:solidFill>
                </a:rPr>
                <a:t>End</a:t>
              </a:r>
              <a:endParaRPr lang="ko-KR" altLang="en-US" sz="40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4834357" y="5546553"/>
              <a:ext cx="1103520" cy="1078505"/>
              <a:chOff x="3390567" y="5193627"/>
              <a:chExt cx="1103520" cy="1078505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3584381" y="5193627"/>
                <a:ext cx="685800" cy="6858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>
                <a:stCxn id="36" idx="0"/>
                <a:endCxn id="36" idx="4"/>
              </p:cNvCxnSpPr>
              <p:nvPr/>
            </p:nvCxnSpPr>
            <p:spPr>
              <a:xfrm>
                <a:off x="3927281" y="5193627"/>
                <a:ext cx="0" cy="6858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stCxn id="36" idx="2"/>
                <a:endCxn id="36" idx="6"/>
              </p:cNvCxnSpPr>
              <p:nvPr/>
            </p:nvCxnSpPr>
            <p:spPr>
              <a:xfrm>
                <a:off x="3584381" y="5536527"/>
                <a:ext cx="6858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3390567" y="5995133"/>
                <a:ext cx="11035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mtClean="0"/>
                  <a:t>Buffer Roller</a:t>
                </a:r>
                <a:endParaRPr lang="ko-KR" altLang="en-US" sz="120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7646843" y="2327816"/>
              <a:ext cx="1325528" cy="708544"/>
              <a:chOff x="9205996" y="1975420"/>
              <a:chExt cx="1325528" cy="70854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dirty="0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50" name="오른쪽 화살표 49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607570" y="2327816"/>
              <a:ext cx="1325528" cy="708544"/>
              <a:chOff x="9205996" y="1975420"/>
              <a:chExt cx="1325528" cy="708544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9205996" y="1975420"/>
                <a:ext cx="1325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mtClean="0">
                    <a:solidFill>
                      <a:srgbClr val="00B0F0"/>
                    </a:solidFill>
                  </a:rPr>
                  <a:t>Shot</a:t>
                </a:r>
                <a:r>
                  <a:rPr lang="ko-KR" altLang="en-US" sz="1600" b="1" smtClean="0">
                    <a:solidFill>
                      <a:srgbClr val="00B0F0"/>
                    </a:solidFill>
                  </a:rPr>
                  <a:t>수 설정</a:t>
                </a:r>
                <a:endParaRPr lang="ko-KR" altLang="en-US" sz="1600" b="1">
                  <a:solidFill>
                    <a:srgbClr val="00B0F0"/>
                  </a:solidFill>
                </a:endParaRPr>
              </a:p>
            </p:txBody>
          </p:sp>
          <p:sp>
            <p:nvSpPr>
              <p:cNvPr id="53" name="오른쪽 화살표 52"/>
              <p:cNvSpPr/>
              <p:nvPr/>
            </p:nvSpPr>
            <p:spPr>
              <a:xfrm flipH="1">
                <a:off x="9288610" y="2336178"/>
                <a:ext cx="1164828" cy="347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9813759" y="3525691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827034" y="348641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63691" y="3501408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C00000"/>
                  </a:solidFill>
                </a:rPr>
                <a:t>정지</a:t>
              </a:r>
              <a:endParaRPr lang="ko-KR" altLang="en-US" sz="1600" b="1">
                <a:solidFill>
                  <a:srgbClr val="C0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198530" y="3521644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240572" y="3496323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254166" y="3497187"/>
              <a:ext cx="74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6"/>
                  </a:solidFill>
                </a:rPr>
                <a:t>시작</a:t>
              </a:r>
              <a:endParaRPr lang="ko-KR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213544" y="3792637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264845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38352" y="3820112"/>
              <a:ext cx="129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chemeClr val="accent5">
                      <a:lumMod val="75000"/>
                    </a:schemeClr>
                  </a:solidFill>
                </a:rPr>
                <a:t>핀위치설정</a:t>
              </a:r>
              <a:endParaRPr lang="ko-KR" altLang="en-US" sz="16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9458849" y="2924788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3049192" y="2921925"/>
              <a:ext cx="710608" cy="3055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rgbClr val="FF0000"/>
                  </a:solidFill>
                </a:rPr>
                <a:t>2D-R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cxnSp>
          <p:nvCxnSpPr>
            <p:cNvPr id="71" name="직선 연결선 70"/>
            <p:cNvCxnSpPr>
              <a:stCxn id="6" idx="0"/>
            </p:cNvCxnSpPr>
            <p:nvPr/>
          </p:nvCxnSpPr>
          <p:spPr>
            <a:xfrm>
              <a:off x="3854118" y="2892094"/>
              <a:ext cx="14793" cy="900543"/>
            </a:xfrm>
            <a:prstGeom prst="line">
              <a:avLst/>
            </a:prstGeom>
            <a:ln w="412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687951" y="2760415"/>
              <a:ext cx="16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반드시 왼쪽에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3822277" y="5003531"/>
            <a:ext cx="2655272" cy="1527630"/>
            <a:chOff x="7879927" y="4258947"/>
            <a:chExt cx="3187682" cy="2338674"/>
          </a:xfrm>
        </p:grpSpPr>
        <p:grpSp>
          <p:nvGrpSpPr>
            <p:cNvPr id="83" name="그룹 82"/>
            <p:cNvGrpSpPr/>
            <p:nvPr/>
          </p:nvGrpSpPr>
          <p:grpSpPr>
            <a:xfrm>
              <a:off x="7879927" y="4675469"/>
              <a:ext cx="3187682" cy="1149683"/>
              <a:chOff x="8802298" y="544529"/>
              <a:chExt cx="3187682" cy="1149683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9786175" y="544530"/>
                <a:ext cx="1159298" cy="1146679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" name="그룹 2"/>
              <p:cNvGrpSpPr/>
              <p:nvPr/>
            </p:nvGrpSpPr>
            <p:grpSpPr>
              <a:xfrm>
                <a:off x="10678517" y="547533"/>
                <a:ext cx="1311463" cy="1146679"/>
                <a:chOff x="8857994" y="5481382"/>
                <a:chExt cx="1311463" cy="1146679"/>
              </a:xfrm>
            </p:grpSpPr>
            <p:sp>
              <p:nvSpPr>
                <p:cNvPr id="70" name="직사각형 69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6" name="그룹 75"/>
              <p:cNvGrpSpPr/>
              <p:nvPr/>
            </p:nvGrpSpPr>
            <p:grpSpPr>
              <a:xfrm>
                <a:off x="8802298" y="544529"/>
                <a:ext cx="1311463" cy="1146679"/>
                <a:chOff x="8857994" y="5481382"/>
                <a:chExt cx="1311463" cy="1146679"/>
              </a:xfrm>
            </p:grpSpPr>
            <p:sp>
              <p:nvSpPr>
                <p:cNvPr id="77" name="직사각형 76"/>
                <p:cNvSpPr/>
                <p:nvPr/>
              </p:nvSpPr>
              <p:spPr>
                <a:xfrm>
                  <a:off x="8857994" y="5481382"/>
                  <a:ext cx="1311463" cy="114667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8920657" y="5810145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8920657" y="5536088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8928018" y="6357584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8928018" y="6083527"/>
                  <a:ext cx="1186136" cy="21682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85" name="직선 연결선 84"/>
            <p:cNvCxnSpPr/>
            <p:nvPr/>
          </p:nvCxnSpPr>
          <p:spPr>
            <a:xfrm>
              <a:off x="9173837" y="4258947"/>
              <a:ext cx="0" cy="20355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8248691" y="6047549"/>
              <a:ext cx="1053275" cy="424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/>
                <a:t>로트</a:t>
              </a:r>
              <a:r>
                <a:rPr lang="en-US" altLang="ko-KR" sz="1200" b="1" dirty="0" smtClean="0"/>
                <a:t>End</a:t>
              </a:r>
              <a:endParaRPr lang="ko-KR" altLang="en-US" sz="1200" b="1" dirty="0"/>
            </a:p>
          </p:txBody>
        </p:sp>
        <p:cxnSp>
          <p:nvCxnSpPr>
            <p:cNvPr id="88" name="직선 연결선 87"/>
            <p:cNvCxnSpPr/>
            <p:nvPr/>
          </p:nvCxnSpPr>
          <p:spPr>
            <a:xfrm>
              <a:off x="9756146" y="4258947"/>
              <a:ext cx="0" cy="20355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9756146" y="4288374"/>
              <a:ext cx="1053275" cy="424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/>
                <a:t>로트</a:t>
              </a:r>
              <a:r>
                <a:rPr lang="en-US" altLang="ko-KR" sz="1200" b="1" dirty="0" smtClean="0"/>
                <a:t>Start</a:t>
              </a:r>
              <a:endParaRPr lang="ko-KR" altLang="en-US" sz="1200" b="1" dirty="0"/>
            </a:p>
          </p:txBody>
        </p:sp>
        <p:cxnSp>
          <p:nvCxnSpPr>
            <p:cNvPr id="96" name="직선 화살표 연결선 95"/>
            <p:cNvCxnSpPr/>
            <p:nvPr/>
          </p:nvCxnSpPr>
          <p:spPr>
            <a:xfrm>
              <a:off x="9191390" y="6047549"/>
              <a:ext cx="56475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9187516" y="6079323"/>
              <a:ext cx="631292" cy="518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err="1" smtClean="0">
                  <a:solidFill>
                    <a:srgbClr val="FF0000"/>
                  </a:solidFill>
                </a:rPr>
                <a:t>연결부</a:t>
              </a:r>
              <a:endParaRPr lang="en-US" altLang="ko-KR" sz="8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800" b="1" dirty="0" smtClean="0">
                  <a:solidFill>
                    <a:srgbClr val="FF0000"/>
                  </a:solidFill>
                </a:rPr>
                <a:t>Offset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84" name="직선 연결선 83"/>
          <p:cNvCxnSpPr/>
          <p:nvPr/>
        </p:nvCxnSpPr>
        <p:spPr>
          <a:xfrm>
            <a:off x="5384377" y="3767060"/>
            <a:ext cx="0" cy="153376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4900106" y="3723956"/>
            <a:ext cx="0" cy="153376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그룹 89"/>
          <p:cNvGrpSpPr/>
          <p:nvPr/>
        </p:nvGrpSpPr>
        <p:grpSpPr>
          <a:xfrm>
            <a:off x="6472505" y="5279807"/>
            <a:ext cx="1092421" cy="749015"/>
            <a:chOff x="8857994" y="5481382"/>
            <a:chExt cx="1311463" cy="1146679"/>
          </a:xfrm>
        </p:grpSpPr>
        <p:sp>
          <p:nvSpPr>
            <p:cNvPr id="91" name="직사각형 90"/>
            <p:cNvSpPr/>
            <p:nvPr/>
          </p:nvSpPr>
          <p:spPr>
            <a:xfrm>
              <a:off x="8857994" y="5481382"/>
              <a:ext cx="1311463" cy="11466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8920657" y="5810145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8920657" y="5536088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8928018" y="6357584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8928018" y="6083527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2729180" y="5279807"/>
            <a:ext cx="1092421" cy="749015"/>
            <a:chOff x="8857994" y="5481382"/>
            <a:chExt cx="1311463" cy="1146679"/>
          </a:xfrm>
        </p:grpSpPr>
        <p:sp>
          <p:nvSpPr>
            <p:cNvPr id="100" name="직사각형 99"/>
            <p:cNvSpPr/>
            <p:nvPr/>
          </p:nvSpPr>
          <p:spPr>
            <a:xfrm>
              <a:off x="8857994" y="5481382"/>
              <a:ext cx="1311463" cy="11466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8920657" y="5810145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8920657" y="5536088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8928018" y="6357584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8928018" y="6083527"/>
              <a:ext cx="1186136" cy="2168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337320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RTR-11,12,13</a:t>
            </a:r>
            <a:r>
              <a:rPr lang="ko-KR" altLang="en-US" dirty="0" smtClean="0"/>
              <a:t>호기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310" y="1825625"/>
            <a:ext cx="5573379" cy="4351338"/>
          </a:xfrm>
        </p:spPr>
      </p:pic>
    </p:spTree>
    <p:extLst>
      <p:ext uri="{BB962C8B-B14F-4D97-AF65-F5344CB8AC3E}">
        <p14:creationId xmlns:p14="http://schemas.microsoft.com/office/powerpoint/2010/main" val="23790754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신규 </a:t>
            </a:r>
            <a:r>
              <a:rPr lang="en-US" altLang="ko-KR" dirty="0" smtClean="0"/>
              <a:t>RTR-14</a:t>
            </a:r>
            <a:r>
              <a:rPr lang="ko-KR" altLang="en-US" dirty="0" smtClean="0"/>
              <a:t>호기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34" y="1825625"/>
            <a:ext cx="5570932" cy="4351338"/>
          </a:xfrm>
        </p:spPr>
      </p:pic>
    </p:spTree>
    <p:extLst>
      <p:ext uri="{BB962C8B-B14F-4D97-AF65-F5344CB8AC3E}">
        <p14:creationId xmlns:p14="http://schemas.microsoft.com/office/powerpoint/2010/main" val="26054587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자동상태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016" y="859253"/>
            <a:ext cx="6060955" cy="475533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725972" y="5863038"/>
            <a:ext cx="738386" cy="65078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</a:rPr>
              <a:t>각인부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잔량처리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23396" y="650853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</a:rPr>
              <a:t>MB44019D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466935" y="5863038"/>
            <a:ext cx="738386" cy="65078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AOI(</a:t>
            </a:r>
            <a:r>
              <a:rPr lang="ko-KR" altLang="en-US" sz="900" b="1" dirty="0">
                <a:solidFill>
                  <a:schemeClr val="tx1"/>
                </a:solidFill>
              </a:rPr>
              <a:t>상</a:t>
            </a:r>
            <a:r>
              <a:rPr lang="en-US" altLang="ko-KR" sz="900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잔량처리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464359" y="650853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</a:rPr>
              <a:t>MB440185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207990" y="5863038"/>
            <a:ext cx="738386" cy="65078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AOI(</a:t>
            </a:r>
            <a:r>
              <a:rPr lang="ko-KR" altLang="en-US" sz="900" b="1" dirty="0">
                <a:solidFill>
                  <a:schemeClr val="tx1"/>
                </a:solidFill>
              </a:rPr>
              <a:t>하</a:t>
            </a:r>
            <a:r>
              <a:rPr lang="en-US" altLang="ko-KR" sz="900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잔량처리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205414" y="650853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</a:rPr>
              <a:t>MB440186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51514" y="5863038"/>
            <a:ext cx="738386" cy="65078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작업 종료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948938" y="650853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</a:rPr>
              <a:t>MB440180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880301" y="5892234"/>
            <a:ext cx="738386" cy="5310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마킹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피딩롤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offset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877725" y="6423333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</a:rPr>
              <a:t>ML45066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612718" y="5892234"/>
            <a:ext cx="738386" cy="5310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AOI </a:t>
            </a:r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하면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피딩롤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offset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618688" y="6423333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</a:rPr>
              <a:t>ML45064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362227" y="5892234"/>
            <a:ext cx="738386" cy="5310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각인기</a:t>
            </a:r>
            <a:endParaRPr lang="en-US" altLang="ko-KR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피딩롤</a:t>
            </a:r>
            <a:endParaRPr lang="en-US" altLang="ko-KR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offset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59651" y="6423333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</a:rPr>
              <a:t>ML45078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412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작업자 설정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606" y="802327"/>
            <a:ext cx="4421640" cy="394913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955674" y="947829"/>
            <a:ext cx="738386" cy="23282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양면 검사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961644" y="117889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MB44017C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61644" y="139929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90609" y="951354"/>
            <a:ext cx="738386" cy="22929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단면 검사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96579" y="117712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MB44017D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696579" y="139752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97236" y="951354"/>
            <a:ext cx="864000" cy="1349307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검사모드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431513" y="949592"/>
            <a:ext cx="738386" cy="23106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샘플 검사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428937" y="1175364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MB44017B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428937" y="140431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163871" y="949591"/>
            <a:ext cx="738386" cy="22577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샘플 검사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161295" y="1175364"/>
            <a:ext cx="740963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ML45126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60769" y="1628801"/>
            <a:ext cx="738386" cy="23282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내층 검사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58193" y="1859862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MB440172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958193" y="2080262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690609" y="1632326"/>
            <a:ext cx="734935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외층 검사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693128" y="185809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MB440176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693128" y="207849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097236" y="2320434"/>
            <a:ext cx="864000" cy="757045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회전 방향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955675" y="2327215"/>
            <a:ext cx="734935" cy="31399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+mn-ea"/>
              </a:rPr>
              <a:t>리코일러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정</a:t>
            </a:r>
            <a:r>
              <a:rPr lang="en-US" altLang="ko-KR" sz="800" b="1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역방향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958194" y="262989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MB44017D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958194" y="285029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695699" y="2324446"/>
            <a:ext cx="734935" cy="31399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언코일러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698218" y="2635674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MB44017C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698218" y="2856074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097236" y="3102270"/>
            <a:ext cx="864000" cy="757045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모델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959130" y="310293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레이저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#1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340mm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61649" y="341416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961649" y="363456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699154" y="310016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레이저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#2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346mm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701673" y="341139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701673" y="363179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439177" y="3097400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레이저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#3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380mm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441696" y="3408628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MB440177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8441696" y="3629028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097236" y="3894113"/>
            <a:ext cx="864000" cy="134851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Door </a:t>
            </a:r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센서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959831" y="3898339"/>
            <a:ext cx="738386" cy="23282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AOI </a:t>
            </a:r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하면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957255" y="4120854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MB440167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957255" y="4341254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686220" y="3893318"/>
            <a:ext cx="738386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AOI </a:t>
            </a:r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상면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683644" y="41190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MB440166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683644" y="43394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410032" y="3900102"/>
            <a:ext cx="738386" cy="23106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각인기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8416002" y="4117328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MB44019B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8416002" y="4337728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956380" y="4562219"/>
            <a:ext cx="738386" cy="23282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리코일러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962350" y="479328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MB440163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962350" y="501368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686220" y="4565744"/>
            <a:ext cx="734935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마킹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688739" y="479151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MB440164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688739" y="5020463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9144203" y="3898709"/>
            <a:ext cx="734935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언코일러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146722" y="4124482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MB440168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146722" y="4353428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8410033" y="4563981"/>
            <a:ext cx="734935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마킹 안전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8412552" y="4789754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8412552" y="501870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581606" y="4791631"/>
            <a:ext cx="873886" cy="67805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클린롤러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452096" y="4794564"/>
            <a:ext cx="734935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AOI 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하면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2454615" y="502033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</a:rPr>
              <a:t>MB44010F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2454615" y="5249283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175909" y="4792801"/>
            <a:ext cx="734935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AOI 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상면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3178428" y="5018574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</a:rPr>
              <a:t>MB44010E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178428" y="524752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581606" y="5529018"/>
            <a:ext cx="873886" cy="67805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세정기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2452096" y="5531951"/>
            <a:ext cx="734935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AOI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2454615" y="5757724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</a:rPr>
              <a:t>MB44016F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2454615" y="5978124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3175909" y="5530188"/>
            <a:ext cx="734935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각인기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178428" y="575596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</a:rPr>
              <a:t>MB44016E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178428" y="598490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907446" y="5530188"/>
            <a:ext cx="738386" cy="22577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검사시작 후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904870" y="5755961"/>
            <a:ext cx="740963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</a:rPr>
              <a:t>MW05942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5190026" y="5671157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</a:rPr>
              <a:t>ML45000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5187488" y="5359685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전체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Reel</a:t>
            </a: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977947" y="5668632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ML45032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5975409" y="5357160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한판넬 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공급 거리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6781155" y="5658420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ML45006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778617" y="5346948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일시 정지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778617" y="5880582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일시 정지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사용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781155" y="6204578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MB440183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781155" y="6433524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584363" y="5655895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ML45002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581825" y="5344423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분리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581825" y="5878057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분리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사용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584363" y="6202053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MB440184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584363" y="643099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8386444" y="5653824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ML45004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8383906" y="5342352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절단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위치 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912346" y="5991690"/>
            <a:ext cx="740963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</a:rPr>
              <a:t>MW05940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23809" y="5734193"/>
            <a:ext cx="58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AOI</a:t>
            </a:r>
            <a:r>
              <a:rPr lang="ko-KR" altLang="en-US" sz="800" b="1" dirty="0">
                <a:latin typeface="맑은 고딕" panose="020B0503020000020004" pitchFamily="50" charset="-127"/>
              </a:rPr>
              <a:t>상면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656133" y="5991141"/>
            <a:ext cx="7115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AOI</a:t>
            </a:r>
            <a:r>
              <a:rPr lang="ko-KR" altLang="en-US" sz="800" b="1" dirty="0">
                <a:latin typeface="맑은 고딕" panose="020B0503020000020004" pitchFamily="50" charset="-127"/>
              </a:rPr>
              <a:t>하면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7696520" y="69973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MB44017A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9753585" y="1662677"/>
            <a:ext cx="738386" cy="32253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리코일러역방향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9759555" y="198169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MB44017D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9753585" y="2327215"/>
            <a:ext cx="738386" cy="37027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언코일러</a:t>
            </a:r>
            <a:endParaRPr lang="en-US" altLang="ko-KR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역방향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9759555" y="2695722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MB44017C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478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데이터 설정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378" y="752030"/>
            <a:ext cx="4712688" cy="367469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38528" y="1604392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ML45000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38528" y="1292920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전체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Reel</a:t>
            </a: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261768" y="4819127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ML45012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259230" y="4507655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Lead Pitch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38528" y="3210326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ML45006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438528" y="2898854"/>
            <a:ext cx="755517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일시 정지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38528" y="2135802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ML45002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438528" y="1824330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분리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438528" y="2677152"/>
            <a:ext cx="755517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ML45004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38528" y="2357134"/>
            <a:ext cx="755517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절단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위치 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438528" y="752031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LOT</a:t>
            </a: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261768" y="1604391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ML45038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261768" y="1292919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연속 공급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속도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261768" y="3210325"/>
            <a:ext cx="755517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ML45034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261768" y="2898853"/>
            <a:ext cx="755517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한판넬공급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속도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261768" y="2135801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ML45040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61768" y="1824329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연속 공급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가속도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261768" y="2677151"/>
            <a:ext cx="755517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ML45032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61768" y="2357133"/>
            <a:ext cx="755517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한판넬공급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261768" y="752030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피딩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255760" y="3746367"/>
            <a:ext cx="755517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ML45036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255760" y="3434895"/>
            <a:ext cx="76152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한판넬공급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가속도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260834" y="4279171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ML45020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258296" y="3967699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Lead Pitch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258298" y="5354033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ML45014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255760" y="5042561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마킹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Lead Pitch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082470" y="1604391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ML45042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8082470" y="1292919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 토크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082470" y="3210325"/>
            <a:ext cx="755517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ML45044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082470" y="2898853"/>
            <a:ext cx="755517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</a:t>
            </a: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 토크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082470" y="2135801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ML45044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082470" y="1824329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 토크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8082470" y="2677151"/>
            <a:ext cx="755517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ML45042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8082470" y="2357133"/>
            <a:ext cx="755517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</a:t>
            </a: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 토크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082470" y="752030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텐션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076462" y="3746367"/>
            <a:ext cx="755517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ML45042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8076462" y="3434895"/>
            <a:ext cx="76152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마킹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 토크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8081536" y="4279171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ML45044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078998" y="3967699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마킹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 토크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8911718" y="1292918"/>
            <a:ext cx="749509" cy="4670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~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Shot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수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8911718" y="752029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초기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이송거리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8911718" y="1764127"/>
            <a:ext cx="749509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911718" y="1978752"/>
            <a:ext cx="749509" cy="4670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~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Shot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수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911718" y="2441415"/>
            <a:ext cx="749509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ML45010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912704" y="2662583"/>
            <a:ext cx="749509" cy="4670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하면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~</a:t>
            </a: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마킹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Shot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수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8912704" y="3125246"/>
            <a:ext cx="749509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8915887" y="3347657"/>
            <a:ext cx="749509" cy="4670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+mn-ea"/>
              </a:rPr>
              <a:t>각인기</a:t>
            </a:r>
            <a:r>
              <a:rPr lang="en-US" altLang="ko-KR" sz="800" b="1" dirty="0">
                <a:solidFill>
                  <a:schemeClr val="tx1"/>
                </a:solidFill>
                <a:latin typeface="+mn-ea"/>
              </a:rPr>
              <a:t>~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상면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거리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8919720" y="3815491"/>
            <a:ext cx="748858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ML45024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8912824" y="4030934"/>
            <a:ext cx="749509" cy="4670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~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거리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916657" y="4498768"/>
            <a:ext cx="748858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920264" y="4719314"/>
            <a:ext cx="749509" cy="4670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하면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~</a:t>
            </a: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마킹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거리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915551" y="5187148"/>
            <a:ext cx="748858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ML45008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9739414" y="1604389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ML45028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9739414" y="1292917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 버퍼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롤러 초기위치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9739414" y="2135799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ML45016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9739414" y="1824327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하면 버퍼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롤러 초기위치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9739414" y="752028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버퍼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08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3283" y="79442"/>
            <a:ext cx="10344807" cy="695937"/>
          </a:xfrm>
        </p:spPr>
        <p:txBody>
          <a:bodyPr>
            <a:normAutofit/>
          </a:bodyPr>
          <a:lstStyle/>
          <a:p>
            <a:r>
              <a:rPr lang="ko-KR" altLang="en-US" sz="2800" smtClean="0"/>
              <a:t>기존</a:t>
            </a:r>
            <a:r>
              <a:rPr lang="en-US" altLang="ko-KR" sz="2800" smtClean="0"/>
              <a:t>RTR + </a:t>
            </a:r>
            <a:r>
              <a:rPr lang="en-US" altLang="ko-KR" sz="2800" b="1" smtClean="0">
                <a:solidFill>
                  <a:srgbClr val="FF0000"/>
                </a:solidFill>
              </a:rPr>
              <a:t>2D </a:t>
            </a:r>
            <a:r>
              <a:rPr lang="ko-KR" altLang="en-US" sz="2800" b="1" smtClean="0">
                <a:solidFill>
                  <a:srgbClr val="FF0000"/>
                </a:solidFill>
              </a:rPr>
              <a:t>바코드</a:t>
            </a:r>
            <a:r>
              <a:rPr lang="en-US" altLang="ko-KR" sz="2800" smtClean="0"/>
              <a:t>(</a:t>
            </a:r>
            <a:r>
              <a:rPr lang="en-US" altLang="ko-KR" sz="1800" smtClean="0"/>
              <a:t>Laser </a:t>
            </a:r>
            <a:r>
              <a:rPr lang="ko-KR" altLang="en-US" sz="1800" smtClean="0"/>
              <a:t>각인기 </a:t>
            </a:r>
            <a:r>
              <a:rPr lang="en-US" altLang="ko-KR" sz="1800" smtClean="0"/>
              <a:t>+ 2D </a:t>
            </a:r>
            <a:r>
              <a:rPr lang="ko-KR" altLang="en-US" sz="1800" smtClean="0"/>
              <a:t>바코드 리더기 </a:t>
            </a:r>
            <a:r>
              <a:rPr lang="en-US" altLang="ko-KR" sz="1800" smtClean="0"/>
              <a:t>+ AlignCamera</a:t>
            </a:r>
            <a:r>
              <a:rPr lang="en-US" altLang="ko-KR" sz="2800" smtClean="0"/>
              <a:t>)</a:t>
            </a:r>
            <a:endParaRPr lang="ko-KR" altLang="en-US" sz="280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66" y="4434519"/>
            <a:ext cx="2988120" cy="19522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62" b="98406" l="1043" r="9817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5013" y="1336918"/>
            <a:ext cx="1595808" cy="208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211" y="4527238"/>
            <a:ext cx="1558346" cy="1872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91846" y="3907369"/>
            <a:ext cx="8082701" cy="249492"/>
            <a:chOff x="1149179" y="3512812"/>
            <a:chExt cx="8082701" cy="249492"/>
          </a:xfrm>
        </p:grpSpPr>
        <p:sp>
          <p:nvSpPr>
            <p:cNvPr id="10" name="TextBox 407"/>
            <p:cNvSpPr txBox="1">
              <a:spLocks noChangeArrowheads="1"/>
            </p:cNvSpPr>
            <p:nvPr/>
          </p:nvSpPr>
          <p:spPr bwMode="auto">
            <a:xfrm>
              <a:off x="8371082" y="3537869"/>
              <a:ext cx="860798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Un-Coiler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1" name="TextBox 408"/>
            <p:cNvSpPr txBox="1">
              <a:spLocks noChangeArrowheads="1"/>
            </p:cNvSpPr>
            <p:nvPr/>
          </p:nvSpPr>
          <p:spPr bwMode="auto">
            <a:xfrm>
              <a:off x="1149179" y="3523950"/>
              <a:ext cx="956422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Re-Coiler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2" name="TextBox 388"/>
            <p:cNvSpPr txBox="1">
              <a:spLocks noChangeArrowheads="1"/>
            </p:cNvSpPr>
            <p:nvPr/>
          </p:nvSpPr>
          <p:spPr bwMode="auto">
            <a:xfrm>
              <a:off x="4281859" y="3530784"/>
              <a:ext cx="748086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AOI-</a:t>
              </a:r>
              <a:r>
                <a:rPr lang="ko-KR" altLang="en-US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하면</a:t>
              </a:r>
            </a:p>
          </p:txBody>
        </p:sp>
        <p:sp>
          <p:nvSpPr>
            <p:cNvPr id="13" name="TextBox 388"/>
            <p:cNvSpPr txBox="1">
              <a:spLocks noChangeArrowheads="1"/>
            </p:cNvSpPr>
            <p:nvPr/>
          </p:nvSpPr>
          <p:spPr bwMode="auto">
            <a:xfrm>
              <a:off x="5671909" y="3529905"/>
              <a:ext cx="748086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AOI-</a:t>
              </a:r>
              <a:r>
                <a:rPr lang="ko-KR" altLang="en-US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상면</a:t>
              </a:r>
            </a:p>
          </p:txBody>
        </p:sp>
        <p:cxnSp>
          <p:nvCxnSpPr>
            <p:cNvPr id="14" name="직선 화살표 연결선 13"/>
            <p:cNvCxnSpPr>
              <a:cxnSpLocks noChangeShapeType="1"/>
              <a:stCxn id="19" idx="1"/>
              <a:endCxn id="13" idx="3"/>
            </p:cNvCxnSpPr>
            <p:nvPr/>
          </p:nvCxnSpPr>
          <p:spPr bwMode="auto">
            <a:xfrm flipH="1" flipV="1">
              <a:off x="6419995" y="3638252"/>
              <a:ext cx="600591" cy="311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" name="직선 화살표 연결선 14"/>
            <p:cNvCxnSpPr>
              <a:cxnSpLocks noChangeShapeType="1"/>
              <a:stCxn id="13" idx="1"/>
              <a:endCxn id="12" idx="3"/>
            </p:cNvCxnSpPr>
            <p:nvPr/>
          </p:nvCxnSpPr>
          <p:spPr bwMode="auto">
            <a:xfrm flipH="1">
              <a:off x="5029945" y="3638252"/>
              <a:ext cx="641964" cy="879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" name="TextBox 408"/>
            <p:cNvSpPr txBox="1">
              <a:spLocks noChangeArrowheads="1"/>
            </p:cNvSpPr>
            <p:nvPr/>
          </p:nvSpPr>
          <p:spPr bwMode="auto">
            <a:xfrm>
              <a:off x="2528642" y="3512812"/>
              <a:ext cx="1111254" cy="249492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Reject Marking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17" name="직선 화살표 연결선 16"/>
            <p:cNvCxnSpPr>
              <a:cxnSpLocks noChangeShapeType="1"/>
              <a:stCxn id="16" idx="1"/>
              <a:endCxn id="11" idx="3"/>
            </p:cNvCxnSpPr>
            <p:nvPr/>
          </p:nvCxnSpPr>
          <p:spPr bwMode="auto">
            <a:xfrm flipH="1" flipV="1">
              <a:off x="2105601" y="3632297"/>
              <a:ext cx="423041" cy="5261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직선 화살표 연결선 17"/>
            <p:cNvCxnSpPr>
              <a:cxnSpLocks noChangeShapeType="1"/>
              <a:stCxn id="12" idx="1"/>
              <a:endCxn id="16" idx="3"/>
            </p:cNvCxnSpPr>
            <p:nvPr/>
          </p:nvCxnSpPr>
          <p:spPr bwMode="auto">
            <a:xfrm flipH="1" flipV="1">
              <a:off x="3639896" y="3637558"/>
              <a:ext cx="641963" cy="1573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9" name="TextBox 408"/>
            <p:cNvSpPr txBox="1">
              <a:spLocks noChangeArrowheads="1"/>
            </p:cNvSpPr>
            <p:nvPr/>
          </p:nvSpPr>
          <p:spPr bwMode="auto">
            <a:xfrm>
              <a:off x="7020586" y="3523164"/>
              <a:ext cx="749905" cy="2364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 smtClean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2D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바코드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20" name="직선 화살표 연결선 19"/>
            <p:cNvCxnSpPr>
              <a:cxnSpLocks noChangeShapeType="1"/>
              <a:stCxn id="10" idx="1"/>
              <a:endCxn id="19" idx="3"/>
            </p:cNvCxnSpPr>
            <p:nvPr/>
          </p:nvCxnSpPr>
          <p:spPr bwMode="auto">
            <a:xfrm flipH="1" flipV="1">
              <a:off x="7770491" y="3641367"/>
              <a:ext cx="600591" cy="4849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6" b="9888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90468" y="4282850"/>
            <a:ext cx="1963327" cy="2088000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>
            <a:off x="873123" y="1218712"/>
            <a:ext cx="8494817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883283" y="1147592"/>
            <a:ext cx="0" cy="406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9367940" y="1147592"/>
            <a:ext cx="0" cy="406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65045" y="898183"/>
            <a:ext cx="50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7,580 + </a:t>
            </a:r>
            <a:r>
              <a:rPr lang="en-US" altLang="ko-KR" sz="1400" dirty="0" smtClean="0">
                <a:solidFill>
                  <a:srgbClr val="0000FF"/>
                </a:solidFill>
              </a:rPr>
              <a:t>1,400(2D</a:t>
            </a:r>
            <a:r>
              <a:rPr lang="ko-KR" altLang="en-US" sz="1400" dirty="0" smtClean="0">
                <a:solidFill>
                  <a:srgbClr val="0000FF"/>
                </a:solidFill>
              </a:rPr>
              <a:t>바코드</a:t>
            </a:r>
            <a:r>
              <a:rPr lang="en-US" altLang="ko-KR" sz="1400" dirty="0" smtClean="0">
                <a:solidFill>
                  <a:srgbClr val="0000FF"/>
                </a:solidFill>
              </a:rPr>
              <a:t>) </a:t>
            </a:r>
            <a:r>
              <a:rPr lang="en-US" altLang="ko-KR" sz="1400" dirty="0" smtClean="0"/>
              <a:t>+ </a:t>
            </a:r>
            <a:r>
              <a:rPr lang="en-US" altLang="ko-KR" sz="1400" dirty="0" smtClean="0">
                <a:solidFill>
                  <a:srgbClr val="0000FF"/>
                </a:solidFill>
              </a:rPr>
              <a:t>200(</a:t>
            </a:r>
            <a:r>
              <a:rPr lang="ko-KR" altLang="en-US" sz="1400" dirty="0" smtClean="0">
                <a:solidFill>
                  <a:srgbClr val="0000FF"/>
                </a:solidFill>
              </a:rPr>
              <a:t>초음파세척기</a:t>
            </a:r>
            <a:r>
              <a:rPr lang="en-US" altLang="ko-KR" sz="1400" dirty="0" smtClean="0">
                <a:solidFill>
                  <a:srgbClr val="0000FF"/>
                </a:solidFill>
              </a:rPr>
              <a:t>) </a:t>
            </a:r>
            <a:r>
              <a:rPr lang="en-US" altLang="ko-KR" sz="1400" dirty="0" smtClean="0">
                <a:solidFill>
                  <a:srgbClr val="FF0000"/>
                </a:solidFill>
              </a:rPr>
              <a:t>= 9,180mm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47" b="98114" l="1789" r="9821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3201" y="1299714"/>
            <a:ext cx="1707634" cy="216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93" b="100000" l="0" r="983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1244" y="1332746"/>
            <a:ext cx="1751624" cy="20880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644" b="98017" l="4333" r="970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293" y="4309677"/>
            <a:ext cx="1674940" cy="21960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1093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8008" y="4351932"/>
            <a:ext cx="1751619" cy="20880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394" b="96456" l="1321" r="978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32741" y="4271033"/>
            <a:ext cx="1629611" cy="2196000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9482691" y="909808"/>
            <a:ext cx="2295523" cy="2408246"/>
            <a:chOff x="9325675" y="909808"/>
            <a:chExt cx="2295523" cy="2408246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99409" l="0" r="983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91722" y="1266054"/>
              <a:ext cx="1929476" cy="2052000"/>
            </a:xfrm>
            <a:prstGeom prst="rect">
              <a:avLst/>
            </a:prstGeom>
          </p:spPr>
        </p:pic>
        <p:cxnSp>
          <p:nvCxnSpPr>
            <p:cNvPr id="33" name="직선 연결선 32"/>
            <p:cNvCxnSpPr/>
            <p:nvPr/>
          </p:nvCxnSpPr>
          <p:spPr>
            <a:xfrm flipV="1">
              <a:off x="9959042" y="1128685"/>
              <a:ext cx="0" cy="39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V="1">
              <a:off x="11521142" y="1136305"/>
              <a:ext cx="0" cy="39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9961765" y="1217585"/>
              <a:ext cx="155937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0226364" y="909808"/>
              <a:ext cx="10046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rgbClr val="FF0000"/>
                  </a:solidFill>
                </a:rPr>
                <a:t>1,790mm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37" name="직선 연결선 36"/>
            <p:cNvCxnSpPr/>
            <p:nvPr/>
          </p:nvCxnSpPr>
          <p:spPr>
            <a:xfrm flipH="1">
              <a:off x="9498485" y="1547543"/>
              <a:ext cx="39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flipH="1">
              <a:off x="9498485" y="3257280"/>
              <a:ext cx="39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9605665" y="1532305"/>
              <a:ext cx="0" cy="172497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 rot="16200000">
              <a:off x="8945901" y="2208807"/>
              <a:ext cx="1067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F0000"/>
                  </a:solidFill>
                </a:rPr>
                <a:t>1,950mm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278" y="1386950"/>
            <a:ext cx="2935489" cy="1980138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090" b="99403" l="3106" r="9939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5789" y="1222292"/>
            <a:ext cx="1662340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5574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25" y="726408"/>
            <a:ext cx="4559950" cy="35635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수동 조작</a:t>
            </a:r>
            <a:r>
              <a:rPr lang="en-US" altLang="ko-KR" sz="2800">
                <a:solidFill>
                  <a:schemeClr val="bg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전체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67202" y="726407"/>
            <a:ext cx="1469870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메인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67202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운전 준비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369721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MB005503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69721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02137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운전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4656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MB005501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04656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367201" y="173300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리셋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369720" y="204423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MB005504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369720" y="226463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102136" y="173300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정지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104655" y="204423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MB005502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104655" y="226463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67200" y="248760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자동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9719" y="279883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MB003705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69719" y="301923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02135" y="248760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수동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04654" y="279883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04654" y="301923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950294" y="3123082"/>
            <a:ext cx="733594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951187" y="726407"/>
            <a:ext cx="1469870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작업 정보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951188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+mn-ea"/>
              </a:rPr>
              <a:t>얼라인</a:t>
            </a:r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 완료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953706" y="1292404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dirty="0"/>
              <a:t>MB440130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951188" y="1514110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마킹 완료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953706" y="182810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dirty="0"/>
              <a:t>MB440132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950294" y="205044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+mn-ea"/>
              </a:rPr>
              <a:t>리딩</a:t>
            </a:r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 완료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7952812" y="236443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dirty="0"/>
              <a:t>MB440130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950294" y="258471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완료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952812" y="289871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dirty="0"/>
              <a:t>MB440132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684782" y="977466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검사 완료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687300" y="1291463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dirty="0"/>
              <a:t>MB440133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684782" y="173536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검사 완료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687300" y="2049358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dirty="0"/>
              <a:t>B440134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683888" y="24938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마킹 완료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686406" y="280788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dirty="0"/>
              <a:t>MB440135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940114" y="3663980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레이저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#1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340mm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942633" y="3975208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942633" y="4195608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680138" y="366121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레이저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#2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346mm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8674110" y="3980985"/>
            <a:ext cx="748568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8674111" y="4201385"/>
            <a:ext cx="740023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9411615" y="3658442"/>
            <a:ext cx="734935" cy="33416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레이저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#3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380mm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414134" y="397821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9414134" y="419861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8685228" y="1508461"/>
            <a:ext cx="733594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685228" y="2272782"/>
            <a:ext cx="733594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685228" y="3034276"/>
            <a:ext cx="733594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940111" y="3407113"/>
            <a:ext cx="2206438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모델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362109" y="353588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연동 선택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6364628" y="384711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MB005511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364628" y="406751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102133" y="353311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한 판넬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이송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7097044" y="3844341"/>
            <a:ext cx="740025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MB440151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097043" y="4064741"/>
            <a:ext cx="740026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362108" y="3294874"/>
            <a:ext cx="1469870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운전 모드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369719" y="45959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전체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상승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하강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372238" y="49071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MB00551B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372238" y="51275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109743" y="459318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전체 고정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On/Off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104654" y="4904417"/>
            <a:ext cx="740025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7104653" y="5124817"/>
            <a:ext cx="740026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369718" y="4354950"/>
            <a:ext cx="1469870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댄서롤</a:t>
            </a:r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버퍼롤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362109" y="5673665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리코일러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364628" y="597634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MB44017D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6364628" y="619674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7102133" y="5670896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언코일러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104652" y="5982124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MB44017C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104652" y="6202524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6362108" y="5418580"/>
            <a:ext cx="1469870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회전 방향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699115" y="4642051"/>
            <a:ext cx="734935" cy="441153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리코일러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연동 선택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1694026" y="50804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MB005801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2441657" y="4642051"/>
            <a:ext cx="734935" cy="441153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마킹부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연동 선택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2436568" y="50804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MB005511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189288" y="4642051"/>
            <a:ext cx="734935" cy="441153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검사부</a:t>
            </a:r>
            <a:r>
              <a:rPr lang="ko-KR" altLang="en-US" sz="800" dirty="0">
                <a:solidFill>
                  <a:schemeClr val="tx1"/>
                </a:solidFill>
              </a:rPr>
              <a:t> 하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연동 선택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3184199" y="50804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MB005701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3932383" y="4634904"/>
            <a:ext cx="734935" cy="441153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검사부</a:t>
            </a:r>
            <a:r>
              <a:rPr lang="ko-KR" altLang="en-US" sz="800" dirty="0">
                <a:solidFill>
                  <a:schemeClr val="tx1"/>
                </a:solidFill>
              </a:rPr>
              <a:t> 상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연동 선택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3927294" y="5082913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MB005601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4667318" y="4634904"/>
            <a:ext cx="734935" cy="441153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언코일러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연동 선택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4662229" y="5082913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MB005401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389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25" y="726408"/>
            <a:ext cx="4559950" cy="35635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수동 조작</a:t>
            </a:r>
            <a:r>
              <a:rPr lang="en-US" altLang="ko-KR" sz="2800">
                <a:solidFill>
                  <a:schemeClr val="bg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언코일러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67202" y="726407"/>
            <a:ext cx="2937216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언코일러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67202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제품척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69721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MB00540B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69721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02137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간지척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4656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MB005408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04656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67199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액추에이터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HOME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9718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69718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02134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액추에이터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#1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04653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04653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834549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액추에이터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#2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837068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37068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569484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액추에이터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#3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572003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572003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834550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이음매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837069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MB005405</a:t>
            </a: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MB005406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837069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8569485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제품샤프트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지지대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572004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572004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367198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자동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369717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369717" y="303036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102133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수동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104652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104652" y="303036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834548" y="249515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원점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837067" y="280638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837067" y="302678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6367198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제품 인버터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369717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MB00540C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6369717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7102133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제품 인버터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104652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MB00540D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7104652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7834548" y="326170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간지 인버터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837067" y="357292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MB005409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837067" y="379332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8569483" y="326170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간지 인버터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8572002" y="357292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MB00540A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8572002" y="379332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8568192" y="249119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In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8570711" y="280242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8570711" y="302282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9299314" y="249031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Out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9301833" y="280154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301833" y="302194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6370947" y="401630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댄서롤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상승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6373466" y="432753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 MB005402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6373466" y="454793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7105882" y="401630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댄서롤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고정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7108401" y="432753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108401" y="454793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761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25" y="726408"/>
            <a:ext cx="4559950" cy="35635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수동 조작</a:t>
            </a:r>
            <a:r>
              <a:rPr lang="en-US" altLang="ko-KR" sz="2800">
                <a:solidFill>
                  <a:schemeClr val="bg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각인기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67202" y="726407"/>
            <a:ext cx="2937216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각인기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67202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69721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MB005513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69721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02137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4656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MB005513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04656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67199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HOME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9718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MB440172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69718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02134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진공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04653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04653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834549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837068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37068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569484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572003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572003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834550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837069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837069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8569485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572004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572004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367198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진공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369717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369717" y="303036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102133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에어블로어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104652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104652" y="3038913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834548" y="249515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실린더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837067" y="280638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837067" y="302678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6367198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초음파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세정기 하강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369717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6369717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7102133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초음파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세정기 운전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104652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7104652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7834548" y="326170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초음파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세정기 속도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837067" y="357292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837067" y="379332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6370947" y="401630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버퍼롤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상승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6373466" y="432753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6373466" y="454793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dirty="0"/>
              <a:t>MB00451B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7105882" y="401630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버퍼롤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고정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7108401" y="432753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108401" y="454793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364926" y="476732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정렬 시작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367445" y="507855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367445" y="529895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7108401" y="4776830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 시작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110920" y="5088058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110920" y="5308458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843336" y="4776830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리딩 시작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845855" y="5088058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845855" y="5308458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841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25" y="726408"/>
            <a:ext cx="4559950" cy="35635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수동 조작</a:t>
            </a:r>
            <a:r>
              <a:rPr lang="en-US" altLang="ko-KR" sz="2800">
                <a:solidFill>
                  <a:schemeClr val="bg1"/>
                </a:solidFill>
                <a:latin typeface="맑은 고딕" panose="020B0503020000020004" pitchFamily="50" charset="-127"/>
              </a:rPr>
              <a:t>-AOI </a:t>
            </a: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상면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67202" y="726407"/>
            <a:ext cx="2937216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AOI </a:t>
            </a:r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상면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67202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69721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MB005603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69721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02137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4656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MB005604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04656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67199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HOME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9718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69718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02134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진공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04653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MB005605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04653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834549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837068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MB005609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37068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569484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572003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MB00560A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572003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834550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837069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837069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8569485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572004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572004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367198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진공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369717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MB005607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369717" y="303036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102133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에어블로어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104652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MB005602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104652" y="3038913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834548" y="249515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실린더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837067" y="280638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837067" y="302678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6367198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클린롤러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상부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369717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6369717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7102133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클린롤러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하부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104652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7104652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7834548" y="326170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클린 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누름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837067" y="357292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837067" y="379332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367198" y="401473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검사 시작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369717" y="432595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369717" y="454635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367198" y="476141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초음파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세정기 하강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369717" y="507264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369717" y="529304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7102133" y="476141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초음파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세정기 운전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104652" y="507264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7104652" y="529304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7834548" y="475783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초음파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세정기 속도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837067" y="506906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7837067" y="528946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645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25" y="726408"/>
            <a:ext cx="4559950" cy="35635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수동 조작</a:t>
            </a:r>
            <a:r>
              <a:rPr lang="en-US" altLang="ko-KR" sz="2800">
                <a:solidFill>
                  <a:schemeClr val="bg1"/>
                </a:solidFill>
                <a:latin typeface="맑은 고딕" panose="020B0503020000020004" pitchFamily="50" charset="-127"/>
              </a:rPr>
              <a:t>-AOI </a:t>
            </a: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하면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67202" y="726407"/>
            <a:ext cx="2937216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AOI </a:t>
            </a:r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하면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67202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69721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MB005703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69721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02137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4656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MB005704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04656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67199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HOME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9718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69718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02134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진공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04653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MB005705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04653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834549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837068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MB005709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37068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569484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572003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MB00570A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572003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834550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837069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837069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8569485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572004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572004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367198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진공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369717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MB005707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369717" y="303036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102133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에어블로어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104652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MB005702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104652" y="3038913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834548" y="249515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실린더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837067" y="280638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837067" y="302678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6367198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클린롤러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상부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369717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6369717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7102133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클린롤러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하부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104652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7104652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7834548" y="326170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클린 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누름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837067" y="357292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837067" y="379332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367198" y="401473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검사 시작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369717" y="432595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369717" y="454635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367198" y="476217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버퍼롤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상승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369717" y="507340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369717" y="529380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7102133" y="476217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버퍼롤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고정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104652" y="507340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104652" y="529380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41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25" y="726408"/>
            <a:ext cx="4559950" cy="35635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수동 조작</a:t>
            </a:r>
            <a:r>
              <a:rPr lang="en-US" altLang="ko-KR" sz="2800">
                <a:solidFill>
                  <a:schemeClr val="bg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마킹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67202" y="726407"/>
            <a:ext cx="2937216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마킹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67202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69721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MB005513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69721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02137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4656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MB005514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04656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67199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HOME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9718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69718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02134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진공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04653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MB005515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04653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834549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837068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MB005519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37068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569484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572003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MB00551A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572003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834550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837069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837069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8569485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572004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572004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367198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진공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369717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MB005517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369717" y="303036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102133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에어블로어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104652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MB005512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104652" y="3038913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834548" y="249515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실린더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837067" y="280638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837067" y="302678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6367198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 하강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369717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6369717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7102133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 전진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104652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7104652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367198" y="401473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마킹 시작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369717" y="432595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369717" y="454635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043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25" y="726408"/>
            <a:ext cx="4559950" cy="35635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수동 조작</a:t>
            </a:r>
            <a:r>
              <a:rPr lang="en-US" altLang="ko-KR" sz="2800">
                <a:solidFill>
                  <a:schemeClr val="bg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리코일러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67202" y="726407"/>
            <a:ext cx="2937216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리코일러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67202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+mn-ea"/>
              </a:rPr>
              <a:t>제품척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69721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MB00580B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69721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02137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간지척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4656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MB005808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04656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67199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액추에이터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HOME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9718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69718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02134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액추에이터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#1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04653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04653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834549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액추에이터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#2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837068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37068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569484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액추에이터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#3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572003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572003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834550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이음매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837069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 MB005805</a:t>
            </a: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 MB005806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837069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8569485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제품샤프트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지지대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572004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572004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367198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자동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369717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369717" y="303036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102133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수동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104652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104652" y="303036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834548" y="249515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원점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837067" y="280638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837067" y="302678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6367198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제품 인버터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369717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 MB00580C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6369717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7102133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제품 인버터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104652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 MB00580D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7104652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7834548" y="326170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간지 인버터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837067" y="357292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 MB005809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837067" y="379332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8569483" y="326170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간지 인버터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8572002" y="357292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 MB00580A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8572002" y="379332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8568192" y="249119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In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8570711" y="280242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8570711" y="302282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9299314" y="249031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Out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9301833" y="280154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301833" y="302194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6370947" y="401630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댄서롤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상승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6373466" y="432753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 MB005802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6373466" y="454793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7105882" y="401630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댄서롤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고정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7108401" y="432753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108401" y="454793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602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각인기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43" y="791641"/>
            <a:ext cx="5713293" cy="413073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636813" y="791641"/>
            <a:ext cx="738386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작업 종료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642783" y="1017414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42783" y="1237814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6813" y="1564981"/>
            <a:ext cx="738386" cy="23106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잔량처리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34237" y="1790753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4237" y="201969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369171" y="1564980"/>
            <a:ext cx="738386" cy="22577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Last Shot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366595" y="1790753"/>
            <a:ext cx="740963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42782" y="2341929"/>
            <a:ext cx="738386" cy="5310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각인기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피딩롤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offset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40206" y="2873028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</a:rPr>
              <a:t>ML45078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295667" y="791642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피딩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295667" y="1644001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ML45020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293129" y="1332529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Lead Pitch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295667" y="2810355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ML45042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295667" y="2498883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 토크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295667" y="3341765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ML45044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295667" y="3030293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 토크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295667" y="1957994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텐션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296312" y="4195490"/>
            <a:ext cx="749509" cy="4670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~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Shot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수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296312" y="3654601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초기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이송거리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296312" y="4666699"/>
            <a:ext cx="749509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293129" y="4875875"/>
            <a:ext cx="749509" cy="4670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~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거리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9296962" y="5343709"/>
            <a:ext cx="748858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ML45024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9281113" y="6480351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dirty="0"/>
              <a:t>ML45028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9281113" y="6168879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 버퍼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롤러 초기위치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9281113" y="5627990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버퍼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39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136674" y="1416206"/>
            <a:ext cx="2274849" cy="4348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자동상태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016" y="859253"/>
            <a:ext cx="6060955" cy="475533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431572" y="1576665"/>
            <a:ext cx="738386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작업 종료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437542" y="1802438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  <a:latin typeface="+mn-ea"/>
              </a:rPr>
              <a:t>MB400009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437542" y="2022838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MB400209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431572" y="2350005"/>
            <a:ext cx="738386" cy="23106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잔량처리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428996" y="257577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  <a:latin typeface="+mn-ea"/>
              </a:rPr>
              <a:t>MB400010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428996" y="2804723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 dirty="0">
                <a:solidFill>
                  <a:schemeClr val="tx1"/>
                </a:solidFill>
                <a:latin typeface="+mn-ea"/>
              </a:rPr>
              <a:t>MB400210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163930" y="2350004"/>
            <a:ext cx="738386" cy="22577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Last Shot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161354" y="2575777"/>
            <a:ext cx="740963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MW41113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437541" y="3126953"/>
            <a:ext cx="738386" cy="5310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각인기</a:t>
            </a:r>
            <a:endParaRPr lang="en-US" altLang="ko-KR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피딩롤</a:t>
            </a:r>
            <a:endParaRPr lang="en-US" altLang="ko-KR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offset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434965" y="3658052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  <a:latin typeface="+mn-ea"/>
              </a:rPr>
              <a:t>ML41060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437541" y="3980282"/>
            <a:ext cx="738386" cy="5310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AOI </a:t>
            </a:r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상면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피딩롤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offset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434965" y="4511381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ML41062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169947" y="3980282"/>
            <a:ext cx="738386" cy="5310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AOI 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하면</a:t>
            </a:r>
            <a:endParaRPr lang="en-US" altLang="ko-KR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피딩롤</a:t>
            </a:r>
            <a:endParaRPr lang="en-US" altLang="ko-KR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offset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175917" y="4511381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 dirty="0">
                <a:solidFill>
                  <a:schemeClr val="tx1"/>
                </a:solidFill>
                <a:latin typeface="+mn-ea"/>
              </a:rPr>
              <a:t>ML41064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437541" y="4840394"/>
            <a:ext cx="738386" cy="5310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마킹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피딩롤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offset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434965" y="5371493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ML41066</a:t>
            </a:r>
          </a:p>
        </p:txBody>
      </p:sp>
    </p:spTree>
    <p:extLst>
      <p:ext uri="{BB962C8B-B14F-4D97-AF65-F5344CB8AC3E}">
        <p14:creationId xmlns:p14="http://schemas.microsoft.com/office/powerpoint/2010/main" val="400412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직사각형 94"/>
          <p:cNvSpPr/>
          <p:nvPr/>
        </p:nvSpPr>
        <p:spPr>
          <a:xfrm>
            <a:off x="1581607" y="802328"/>
            <a:ext cx="8829916" cy="5966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작업자 설정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606" y="802327"/>
            <a:ext cx="4421640" cy="394913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955674" y="947829"/>
            <a:ext cx="738386" cy="23282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양면 검사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61644" y="117889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MB400020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61644" y="139929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MB400220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90609" y="951354"/>
            <a:ext cx="738386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단면 검사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96579" y="117712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MB400021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696579" y="139752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MB400221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97236" y="951354"/>
            <a:ext cx="864000" cy="1349307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검사모드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431513" y="949592"/>
            <a:ext cx="738386" cy="23106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샘플 검사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428937" y="1175364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MB400022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428937" y="140431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MB400222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163871" y="949591"/>
            <a:ext cx="738386" cy="22577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샘플 검사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161295" y="1175364"/>
            <a:ext cx="740963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MW41111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960769" y="1628801"/>
            <a:ext cx="738386" cy="23282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내층 검사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58193" y="1859862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MB400023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958193" y="2080262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MB400223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690609" y="1632326"/>
            <a:ext cx="734935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외층 검사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693128" y="185809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MB400024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693128" y="207849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MB400224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097236" y="2320434"/>
            <a:ext cx="864000" cy="757045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회전 방향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955675" y="2327215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리코일러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958194" y="262989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MB400051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958194" y="285029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MB400251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695699" y="2324446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언코일러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698218" y="2635674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MB400050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698218" y="2856074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MB400250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097236" y="3102270"/>
            <a:ext cx="864000" cy="757045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모델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959130" y="310293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레이저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#1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340mm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61649" y="341416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MB400052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961649" y="363456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MB400252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699154" y="310016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레이저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#2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346mm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701673" y="341139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MB400053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701673" y="363179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MB400253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439177" y="3097400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레이저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#3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380mm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441696" y="3408628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MB400054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8441696" y="3629028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MB400254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097236" y="3894113"/>
            <a:ext cx="864000" cy="134851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Door </a:t>
            </a:r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센서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959831" y="3898339"/>
            <a:ext cx="738386" cy="23282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AOI </a:t>
            </a:r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하면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957255" y="4120854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MB400017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957255" y="4341254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MB400217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686220" y="3893318"/>
            <a:ext cx="738386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AOI </a:t>
            </a:r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상면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683644" y="41190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MB400016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683644" y="43394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MB400216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410032" y="3900102"/>
            <a:ext cx="738386" cy="23106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각인기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8416002" y="4117328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MB400015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8416002" y="4337728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MB400215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956380" y="4562219"/>
            <a:ext cx="738386" cy="23282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리코일러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962350" y="479328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MB400019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962350" y="501368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MB400219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686220" y="4565744"/>
            <a:ext cx="734935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마킹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688739" y="479151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MB400018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688739" y="5020463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MB400218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9144203" y="3898709"/>
            <a:ext cx="734935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언코일러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146722" y="4124482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MB400014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146722" y="4353428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MB400214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8410033" y="4563981"/>
            <a:ext cx="734935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마킹 안전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8412552" y="4789754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MB40001A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8412552" y="501870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MB40021A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581606" y="4791631"/>
            <a:ext cx="873886" cy="67805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클린롤러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452096" y="4794564"/>
            <a:ext cx="734935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AOI </a:t>
            </a:r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하면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2454615" y="502033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MB400066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2454615" y="5249283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MB400266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175909" y="4792801"/>
            <a:ext cx="734935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AOI </a:t>
            </a:r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상면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3178428" y="5018574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MB400065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178428" y="524752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MB400265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581606" y="5529018"/>
            <a:ext cx="873886" cy="67805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세정기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2452096" y="5531951"/>
            <a:ext cx="734935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AOI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2454615" y="5757724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MB400067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2454615" y="5978124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MB400267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3175909" y="5530188"/>
            <a:ext cx="734935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각인기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178428" y="575596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MB400062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178428" y="598490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MB400262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907446" y="5530188"/>
            <a:ext cx="738386" cy="22577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검사시작 후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904870" y="5755961"/>
            <a:ext cx="740963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MW41130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5190026" y="5671157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ML41000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5187488" y="5359685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전체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Reel</a:t>
            </a: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977947" y="5668632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ML41030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5975409" y="5357160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한판넬 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공급 거리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6781155" y="5658420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ML41006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6778617" y="5346948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일시 정지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778617" y="5880582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일시 정지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사용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781155" y="6204578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MB40000B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781155" y="6433524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MB40020B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584363" y="5655895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ML41002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7581825" y="5344423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분리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581825" y="5878057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분리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사용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584363" y="6202053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MB40000C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584363" y="643099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MB40020C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8386444" y="5653824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ML41004</a:t>
            </a:r>
          </a:p>
        </p:txBody>
      </p:sp>
      <p:sp>
        <p:nvSpPr>
          <p:cNvPr id="112" name="직사각형 111"/>
          <p:cNvSpPr/>
          <p:nvPr/>
        </p:nvSpPr>
        <p:spPr>
          <a:xfrm>
            <a:off x="8383906" y="5342352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절단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위치 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091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6586" y="4196535"/>
            <a:ext cx="2694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■ 주요사양 및 개선 검토 내용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86" y="807851"/>
            <a:ext cx="2249630" cy="31704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345" y="616840"/>
            <a:ext cx="2603029" cy="30104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96514" y="3643994"/>
            <a:ext cx="1538000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200" b="1" u="sng" dirty="0" smtClean="0"/>
              <a:t>Laser Marking</a:t>
            </a:r>
            <a:endParaRPr lang="ko-KR" altLang="en-US" sz="1200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7784812" y="3643994"/>
            <a:ext cx="2681740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200" b="1" u="sng" dirty="0" smtClean="0"/>
              <a:t>Align Camera &amp; 2D </a:t>
            </a:r>
            <a:r>
              <a:rPr lang="ko-KR" altLang="en-US" sz="1200" b="1" u="sng" dirty="0" smtClean="0"/>
              <a:t>바코드 리더기 </a:t>
            </a:r>
            <a:endParaRPr lang="ko-KR" altLang="en-US" sz="1200" b="1" u="sng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509" y="278311"/>
            <a:ext cx="2059709" cy="3350032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782106"/>
              </p:ext>
            </p:extLst>
          </p:nvPr>
        </p:nvGraphicFramePr>
        <p:xfrm>
          <a:off x="770532" y="4487841"/>
          <a:ext cx="856482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4206479"/>
                <a:gridCol w="2326341"/>
              </a:tblGrid>
              <a:tr h="218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항목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사양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비고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2113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2D </a:t>
                      </a:r>
                      <a:r>
                        <a:rPr lang="ko-KR" altLang="en-US" sz="1400" dirty="0" smtClean="0"/>
                        <a:t>바코드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Laser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Marking : </a:t>
                      </a:r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MD-X2000(Keyence)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사급품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2066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2D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바코드 리더기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SR-1000W+CA-DSR3(Keyence)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사급품</a:t>
                      </a:r>
                    </a:p>
                  </a:txBody>
                  <a:tcPr anchor="ctr"/>
                </a:tc>
              </a:tr>
              <a:tr h="1875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초음파 세척기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USC_LQ0380DB(CTS)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사급품</a:t>
                      </a:r>
                    </a:p>
                  </a:txBody>
                  <a:tcPr anchor="ctr"/>
                </a:tc>
              </a:tr>
              <a:tr h="1875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rgbClr val="FF0000"/>
                          </a:solidFill>
                        </a:rPr>
                        <a:t>AlignCamera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>
                          <a:solidFill>
                            <a:srgbClr val="FF0000"/>
                          </a:solidFill>
                        </a:rPr>
                        <a:t>iRayple 640 x  480 (Mono)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1875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Control PC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Punching</a:t>
                      </a:r>
                      <a:r>
                        <a:rPr lang="ko-KR" altLang="en-US" sz="1400" smtClean="0"/>
                        <a:t>부 </a:t>
                      </a:r>
                      <a:r>
                        <a:rPr lang="en-US" altLang="ko-KR" sz="1400" smtClean="0"/>
                        <a:t>PC</a:t>
                      </a:r>
                      <a:r>
                        <a:rPr lang="ko-KR" altLang="en-US" sz="1400" smtClean="0"/>
                        <a:t>와 동일사양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83283" y="79442"/>
            <a:ext cx="10344807" cy="695937"/>
          </a:xfrm>
        </p:spPr>
        <p:txBody>
          <a:bodyPr>
            <a:normAutofit/>
          </a:bodyPr>
          <a:lstStyle/>
          <a:p>
            <a:r>
              <a:rPr lang="en-US" altLang="ko-KR" sz="2800" b="1" smtClean="0">
                <a:solidFill>
                  <a:srgbClr val="FF0000"/>
                </a:solidFill>
              </a:rPr>
              <a:t>2D </a:t>
            </a:r>
            <a:r>
              <a:rPr lang="ko-KR" altLang="en-US" sz="2800" b="1" smtClean="0">
                <a:solidFill>
                  <a:srgbClr val="FF0000"/>
                </a:solidFill>
              </a:rPr>
              <a:t>바코드</a:t>
            </a:r>
            <a:r>
              <a:rPr lang="en-US" altLang="ko-KR" sz="2800" smtClean="0"/>
              <a:t>(</a:t>
            </a:r>
            <a:r>
              <a:rPr lang="en-US" altLang="ko-KR" sz="1800" smtClean="0"/>
              <a:t>Laser </a:t>
            </a:r>
            <a:r>
              <a:rPr lang="ko-KR" altLang="en-US" sz="1800" smtClean="0"/>
              <a:t>각인기 </a:t>
            </a:r>
            <a:r>
              <a:rPr lang="en-US" altLang="ko-KR" sz="1800" smtClean="0"/>
              <a:t>+ 2D </a:t>
            </a:r>
            <a:r>
              <a:rPr lang="ko-KR" altLang="en-US" sz="1800" smtClean="0"/>
              <a:t>바코드 리더기 </a:t>
            </a:r>
            <a:r>
              <a:rPr lang="en-US" altLang="ko-KR" sz="1800"/>
              <a:t>+ AlignCamera</a:t>
            </a:r>
            <a:r>
              <a:rPr lang="en-US" altLang="ko-KR" sz="2800" smtClean="0"/>
              <a:t>)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9653333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1581607" y="752028"/>
            <a:ext cx="8907315" cy="6016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데이터 설정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378" y="752030"/>
            <a:ext cx="4712688" cy="367469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38528" y="1604392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ML41000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438528" y="1292920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전체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Reel</a:t>
            </a: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261768" y="4819127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ML41022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259230" y="4507655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Lead Pitch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38528" y="3210326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ML41006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438528" y="2898854"/>
            <a:ext cx="755517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일시 정지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38528" y="2135802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ML41002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438528" y="1824330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분리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438528" y="2677152"/>
            <a:ext cx="755517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ML41004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438528" y="2357134"/>
            <a:ext cx="755517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절단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위치 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438528" y="752031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LOT</a:t>
            </a: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261768" y="1604391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ML41036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261768" y="1292919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연속 공급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속도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261768" y="3210325"/>
            <a:ext cx="755517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ML41032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261768" y="2898853"/>
            <a:ext cx="755517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한판넬공급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속도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261768" y="2135801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ML41038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7261768" y="1824329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연속 공급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가속도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261768" y="2677151"/>
            <a:ext cx="755517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ML41030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261768" y="2357133"/>
            <a:ext cx="755517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한판넬공급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길이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261768" y="752030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피딩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255760" y="3746367"/>
            <a:ext cx="755517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ML41034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255760" y="3434895"/>
            <a:ext cx="76152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한판넬공급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가속도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260834" y="4279171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ML41020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7258296" y="3967699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Lead Pitch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258298" y="5354033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ML41024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7255760" y="5042561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마킹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Lead Pitch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082470" y="1604391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ML41040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8082470" y="1292919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 토크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082470" y="3210325"/>
            <a:ext cx="755517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ML41046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8082470" y="2898853"/>
            <a:ext cx="755517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</a:t>
            </a: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 토크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082470" y="2135801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ML41042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8082470" y="1824329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 토크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8082470" y="2677151"/>
            <a:ext cx="755517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ML41044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8082470" y="2357133"/>
            <a:ext cx="755517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</a:t>
            </a: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 토크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082470" y="752030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텐션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076462" y="3746367"/>
            <a:ext cx="755517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ML41050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8076462" y="3434895"/>
            <a:ext cx="76152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마킹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 토크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8081536" y="4279171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ML41052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8078998" y="3967699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마킹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 토크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8911718" y="1292918"/>
            <a:ext cx="749509" cy="4670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~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Shot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수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8911718" y="752029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초기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이송거리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8911718" y="1764127"/>
            <a:ext cx="749509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MW41100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911718" y="1978752"/>
            <a:ext cx="749509" cy="4670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~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Shot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수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911718" y="2441415"/>
            <a:ext cx="749509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MW41101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912704" y="2662583"/>
            <a:ext cx="749509" cy="4670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하면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~</a:t>
            </a: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마킹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Shot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수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8912704" y="3125246"/>
            <a:ext cx="749509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MW41102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8915887" y="3347657"/>
            <a:ext cx="749509" cy="4670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~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거리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919720" y="3815491"/>
            <a:ext cx="748858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ML41010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8912824" y="4030934"/>
            <a:ext cx="749509" cy="4670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~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거리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916657" y="4498768"/>
            <a:ext cx="748858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ML41012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8920264" y="4719314"/>
            <a:ext cx="749509" cy="4670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하면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~</a:t>
            </a: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마킹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거리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915551" y="5187148"/>
            <a:ext cx="748858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ML41014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9739414" y="1604389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ML41026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9739414" y="1292917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 버퍼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롤러 초기위치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9739414" y="2135799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ML41028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9739414" y="1824327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하면 버퍼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롤러 초기위치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9739414" y="752028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버퍼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63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6253975" y="702528"/>
            <a:ext cx="4234946" cy="5929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25" y="726408"/>
            <a:ext cx="4559950" cy="35635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수동 조작</a:t>
            </a:r>
            <a:r>
              <a:rPr lang="en-US" altLang="ko-KR" sz="2800">
                <a:solidFill>
                  <a:schemeClr val="bg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전체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67202" y="726407"/>
            <a:ext cx="1469870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메인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67202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운전 준비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69721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MB400003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69721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MB400203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02137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운전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4656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MB400006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04656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MB400206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367201" y="173300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리셋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369720" y="204423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MB400182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369720" y="226463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MB400382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102136" y="173300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정지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104655" y="204423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MB400007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104655" y="226463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MB400207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67200" y="248760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자동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9719" y="279883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MB400005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69719" y="301923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MB400205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02135" y="248760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수동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04654" y="279883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MB400001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04654" y="301923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MB400201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950294" y="3123082"/>
            <a:ext cx="733594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MW41120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951187" y="726407"/>
            <a:ext cx="1469870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작업 정보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951188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얼라인 완료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953706" y="1292404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MB400244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951188" y="1514110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마킹 완료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953706" y="182810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MB400245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950294" y="205044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리딩 완료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952812" y="236443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MB400246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950294" y="258471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완료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952812" y="289871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MB400247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684782" y="977466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검사 완료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687300" y="1291463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MB400248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684782" y="173536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검사 완료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687300" y="2049358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MB400249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683888" y="24938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마킹 완료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686406" y="280788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MB40024A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940114" y="3663980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레이저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#1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340mm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942633" y="3975208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MB400052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942633" y="4195608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MB400252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680138" y="366121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레이저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#2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346mm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8674110" y="3980985"/>
            <a:ext cx="748568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MB400053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8674111" y="4201385"/>
            <a:ext cx="740023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MB400253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9411615" y="3658442"/>
            <a:ext cx="734935" cy="33416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레이저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#3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380mm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414134" y="397821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MB400054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9414134" y="419861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MB400254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8685228" y="1508461"/>
            <a:ext cx="733594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MW41122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685228" y="2272782"/>
            <a:ext cx="733594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MW41123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685228" y="3034276"/>
            <a:ext cx="733594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MW41124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940111" y="3407113"/>
            <a:ext cx="2206438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모델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362109" y="353588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연동 선택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364628" y="384711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MB40000F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364628" y="406751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MB40020F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102133" y="353311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한 판넬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이송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7097044" y="3844341"/>
            <a:ext cx="740025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MB40000E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097043" y="4064741"/>
            <a:ext cx="740026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MB40020E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362108" y="3294874"/>
            <a:ext cx="1469870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운전 모드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369719" y="45959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전체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상승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하강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372238" y="49071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MB40005B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372238" y="51275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MB40025B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109743" y="459318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전체 고정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On/Off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104654" y="4904417"/>
            <a:ext cx="740025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MB40005C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7104653" y="5124817"/>
            <a:ext cx="740026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MB40025C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369718" y="4354950"/>
            <a:ext cx="1469870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댄서롤</a:t>
            </a:r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버퍼롤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362109" y="5673665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리코일러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364628" y="597634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MB400051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6364628" y="619674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MB400251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7102133" y="5670896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언코일러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104652" y="5982124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MB400050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104652" y="6202524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MB400250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6362108" y="5418580"/>
            <a:ext cx="1469870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회전 방향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869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/>
          <p:nvPr/>
        </p:nvSpPr>
        <p:spPr>
          <a:xfrm>
            <a:off x="6253975" y="702528"/>
            <a:ext cx="4234946" cy="4460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25" y="726408"/>
            <a:ext cx="4559950" cy="35635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수동 조작</a:t>
            </a:r>
            <a:r>
              <a:rPr lang="en-US" altLang="ko-KR" sz="2800">
                <a:solidFill>
                  <a:schemeClr val="bg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언코일러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67202" y="726407"/>
            <a:ext cx="2937216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언코일러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67202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제품척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69721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MB400070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69721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MB400270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02137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간지척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4656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MB400071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04656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MB400271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67199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액추에이터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HOME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9718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MB400074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69718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MB400274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02134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액추에이터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#1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04653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MB400075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04653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MB400275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834549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액추에이터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#2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837068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MB400076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37068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MB400276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569484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액추에이터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#3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572003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MB400077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572003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MB400277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834550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이음매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837069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MB400072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837069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MB400272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8569485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제품샤프트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지지대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572004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MB400073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572004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MB400273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367198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자동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369717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MB400079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369717" y="303036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MB400279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102133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수동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104652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MB40007A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104652" y="303036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MB40027A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834548" y="249515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원점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837067" y="280638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MB40007B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837067" y="302678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MB40027B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6367198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제품 인버터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369717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MB400080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6369717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MB400280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7102133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제품 인버터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104652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MB400081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7104652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MB400281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7834548" y="326170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간지 인버터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837067" y="357292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MB400082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837067" y="379332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MB400282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8569483" y="326170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간지 인버터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8572002" y="357292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MB400083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8572002" y="379332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MB400283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8568192" y="249119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In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8570711" y="280242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MB40007C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8570711" y="302282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MB40027C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9299314" y="249031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Out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9301833" y="280154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MB40007D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301833" y="302194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MB40027D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6370947" y="401630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댄서롤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상승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6373466" y="432753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MB400084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6373466" y="454793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MB400284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7105882" y="401630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댄서롤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고정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7108401" y="432753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MB400085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108401" y="454793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MB400285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9211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6253975" y="702528"/>
            <a:ext cx="4234946" cy="5534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25" y="726408"/>
            <a:ext cx="4559950" cy="35635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수동 조작</a:t>
            </a:r>
            <a:r>
              <a:rPr lang="en-US" altLang="ko-KR" sz="2800">
                <a:solidFill>
                  <a:schemeClr val="bg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각인기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67202" y="726407"/>
            <a:ext cx="2937216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각인기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67202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69721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MB400086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69721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MB400286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02137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4656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MB400087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04656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MB400287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67199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HOME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9718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MB40008A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69718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MB40028A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02134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진공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04653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MB40008B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04653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MB40028B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834549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837068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MB40008C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37068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MB40028C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569484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572003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MB40008D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572003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MB40028D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834550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837069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MB400088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837069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MB400288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8569485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572004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MB400089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572004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MB400289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367198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진공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369717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MB400090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369717" y="303036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MB400290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102133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에어블로어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104652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MB400091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104652" y="3038913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MB400291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834548" y="249515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실린더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837067" y="280638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MB400092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837067" y="302678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MB400292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6367198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초음파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세정기 하강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369717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MB400093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6369717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MB400293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7102133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초음파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세정기 운전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104652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MB400094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7104652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MB400294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7834548" y="326170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초음파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세정기 속도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837067" y="357292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MB400095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837067" y="379332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MB400295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6370947" y="401630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버퍼롤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상승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6373466" y="432753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MB400096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6373466" y="454793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MB400296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7105882" y="401630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버퍼롤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고정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7108401" y="432753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MB400097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108401" y="454793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MB400297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364926" y="476732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정렬 시작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367445" y="507855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MB400100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367445" y="529895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MB400300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7108401" y="4776830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 시작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110920" y="5088058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MB400103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110920" y="5308458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MB400303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843336" y="4776830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리딩 시작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845855" y="5088058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MB400106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845855" y="5308458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MB400306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061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6253975" y="702528"/>
            <a:ext cx="4234946" cy="5534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25" y="726408"/>
            <a:ext cx="4559950" cy="35635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수동 조작</a:t>
            </a:r>
            <a:r>
              <a:rPr lang="en-US" altLang="ko-KR" sz="2800">
                <a:solidFill>
                  <a:schemeClr val="bg1"/>
                </a:solidFill>
                <a:latin typeface="맑은 고딕" panose="020B0503020000020004" pitchFamily="50" charset="-127"/>
              </a:rPr>
              <a:t>-AOI </a:t>
            </a: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상면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67202" y="726407"/>
            <a:ext cx="2937216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AOI </a:t>
            </a:r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상면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67202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69721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MB40010A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69721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MB40030A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02137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4656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MB40010B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04656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MB40030B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67199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HOME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9718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MB40010E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69718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MB40030E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02134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진공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04653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MB400129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04653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MB400329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834549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837068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MB400111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37068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MB400311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569484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572003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MB400112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572003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MB400312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834550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837069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MB40010C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837069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MB40030C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8569485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572004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MB40010D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572004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MB40030D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367198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진공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369717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MB400113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369717" y="303036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MB400313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102133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에어블로어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104652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MB400114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104652" y="3038913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MB400314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834548" y="249515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실린더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837067" y="280638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MB400115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837067" y="302678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MB400315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6367198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클린롤러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상부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369717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MB400118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6369717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MB400318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7102133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클린롤러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하부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104652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MB400119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7104652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MB400319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7834548" y="326170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클린 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누름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837067" y="357292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MB40011A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837067" y="379332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MB40031A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367198" y="401473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검사 시작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369717" y="432595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MB400120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369717" y="454635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MB400320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367198" y="476141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초음파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세정기 하강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369717" y="507264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MB400126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369717" y="529304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MB400326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7102133" y="476141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초음파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세정기 운전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104652" y="507264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MB400127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7104652" y="529304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MB400327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7834548" y="475783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초음파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세정기 속도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837067" y="506906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MB400128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7837067" y="528946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MB400328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702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6253975" y="702528"/>
            <a:ext cx="4234946" cy="5534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25" y="726408"/>
            <a:ext cx="4559950" cy="35635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수동 조작</a:t>
            </a:r>
            <a:r>
              <a:rPr lang="en-US" altLang="ko-KR" sz="2800">
                <a:solidFill>
                  <a:schemeClr val="bg1"/>
                </a:solidFill>
                <a:latin typeface="맑은 고딕" panose="020B0503020000020004" pitchFamily="50" charset="-127"/>
              </a:rPr>
              <a:t>-AOI </a:t>
            </a: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하면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67202" y="726407"/>
            <a:ext cx="2937216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AOI </a:t>
            </a:r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하면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67202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69721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MB40010A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69721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MB40030A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02137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4656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MB40010B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04656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MB40030B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67199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HOME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9718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MB40010E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69718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MB40030E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02134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진공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04653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MB400129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04653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MB400329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834549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837068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MB40012A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37068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MB40032A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569484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572003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MB40012B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572003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MB40032B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834550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837069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MB40010C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837069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MB40030C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8569485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572004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MB40010D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572004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MB40030D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367198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진공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369717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MB40012C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369717" y="303036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MB40032C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102133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에어블로어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104652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MB40012D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104652" y="3038913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MB40032D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834548" y="249515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실린더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837067" y="280638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MB400130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837067" y="302678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MB400330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6367198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클린롤러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상부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369717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MB400133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6369717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MB400333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7102133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클린롤러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하부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104652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MB400134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7104652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MB400334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7834548" y="326170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클린 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누름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837067" y="357292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MB400135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837067" y="379332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MB400335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367198" y="401473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검사 시작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369717" y="432595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MB400136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369717" y="454635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MB400336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367198" y="476217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버퍼롤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상승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369717" y="507340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MB40013C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369717" y="529380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MB40033C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7102133" y="476217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버퍼롤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고정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104652" y="507340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MB40013D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104652" y="529380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MB40033D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655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6253975" y="702528"/>
            <a:ext cx="4234946" cy="5534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25" y="726408"/>
            <a:ext cx="4559950" cy="35635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수동 조작</a:t>
            </a:r>
            <a:r>
              <a:rPr lang="en-US" altLang="ko-KR" sz="2800">
                <a:solidFill>
                  <a:schemeClr val="bg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마킹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67202" y="726407"/>
            <a:ext cx="2937216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마킹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67202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69721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MB400140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69721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MB400340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02137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4656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MB400141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04656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MB400341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67199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HOME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9718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MB400144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69718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MB400344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02134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진공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04653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MB400145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04653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MB400345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834549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피딩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837068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MB400146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37068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MB400346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569484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572003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MB400147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572003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MB400347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834550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837069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MB400142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837069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MB400342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8569485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텐션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572004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MB400143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572004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MB400343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367198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진공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369717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MB400148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369717" y="303036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MB400348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102133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에어블로어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104652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MB400149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104652" y="3038913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MB400349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834548" y="249515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실린더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837067" y="280638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MB40014A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837067" y="302678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MB40034A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6367198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 하강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369717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MB40014B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6369717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MB40034B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7102133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테이블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 전진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104652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MB40014C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7104652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MB40034C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367198" y="401473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마킹 시작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369717" y="432595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MB400150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369717" y="454635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MB400350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285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/>
          <p:nvPr/>
        </p:nvSpPr>
        <p:spPr>
          <a:xfrm>
            <a:off x="6253975" y="702528"/>
            <a:ext cx="4234946" cy="4460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25" y="726408"/>
            <a:ext cx="4559950" cy="35635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수동 조작</a:t>
            </a:r>
            <a:r>
              <a:rPr lang="en-US" altLang="ko-KR" sz="2800">
                <a:solidFill>
                  <a:schemeClr val="bg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리코일러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67202" y="726407"/>
            <a:ext cx="2937216" cy="2520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리코일러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67202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제품척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69721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MB400160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69721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MB400360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02137" y="978407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간지척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4656" y="1289635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MB400161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04656" y="1510035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MB400361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67199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액추에이터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HOME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9718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MB400164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69718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MB400364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02134" y="174036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액추에이터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#1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04653" y="205159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MB400165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04653" y="227199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MB400365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834549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액추에이터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#2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837068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MB400166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37068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MB400366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569484" y="1736783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액추에이터 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#3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572003" y="2048011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MB400167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572003" y="2268411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MB400367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834550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이음매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클램프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837069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MB400162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837069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MB400362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8569485" y="97205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제품샤프트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지지대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572004" y="128328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MB400163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572004" y="150368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MB400363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367198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자동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369717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MB400169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369717" y="303036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MB400369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102133" y="249873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수동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104652" y="280996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MB40016A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104652" y="303036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MB40036A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834548" y="249515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원점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837067" y="280638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MB40016B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837067" y="302678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MB40036B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6367198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제품 인버터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369717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MB400170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6369717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MB400370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7102133" y="326528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제품 인버터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104652" y="357650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MB400171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7104652" y="379690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MB400371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7834548" y="326170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간지 인버터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837067" y="357292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MB400172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837067" y="379332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MB400372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8569483" y="3261701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간지 인버터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8572002" y="3572929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MB400173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8572002" y="379332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MB400373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8568192" y="2491199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In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8570711" y="2802427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MB40016C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8570711" y="3022827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MB40036C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9299314" y="2490318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EPC Out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9301833" y="2801546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MB40016D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301833" y="3021946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MB40036D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6370947" y="401630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댄서롤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상승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6373466" y="432753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MB400174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6373466" y="454793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MB400374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7105882" y="4016302"/>
            <a:ext cx="734935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댄서롤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고정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7108401" y="4327530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MB400175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108401" y="4547930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MB400375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25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7512205" y="702528"/>
            <a:ext cx="2976716" cy="6066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0"/>
            <a:ext cx="9144000" cy="6108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</a:rPr>
              <a:t>각인기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43" y="791641"/>
            <a:ext cx="5713293" cy="413073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636813" y="791641"/>
            <a:ext cx="738386" cy="22929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작업 종료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642783" y="1017414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MB400009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42783" y="1237814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MB400209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6813" y="1564981"/>
            <a:ext cx="738386" cy="23106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잔량처리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34237" y="1790753"/>
            <a:ext cx="732417" cy="2221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MB400010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4237" y="2019699"/>
            <a:ext cx="732417" cy="22216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+mn-ea"/>
              </a:rPr>
              <a:t>◎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MB400210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369171" y="1564980"/>
            <a:ext cx="738386" cy="22577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Last Shot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366595" y="1790753"/>
            <a:ext cx="740963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MW41113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642782" y="2341929"/>
            <a:ext cx="738386" cy="5310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각인기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피딩롤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en-US" altLang="ko-KR" sz="900" b="1">
                <a:solidFill>
                  <a:schemeClr val="tx1"/>
                </a:solidFill>
                <a:latin typeface="맑은 고딕" panose="020B0503020000020004" pitchFamily="50" charset="-127"/>
              </a:rPr>
              <a:t>offset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40206" y="2873028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ML41060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295667" y="791642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피딩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295667" y="1644001"/>
            <a:ext cx="740963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ML41020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293129" y="1332529"/>
            <a:ext cx="743501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롤러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Lead Pitch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295667" y="2810355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ML41040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9295667" y="2498883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정방향 토크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295667" y="3341765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ML41042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9295667" y="3030293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역방향 토크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295667" y="1957994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텐션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296312" y="4195490"/>
            <a:ext cx="749509" cy="4670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~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Shot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수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296312" y="3654601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초기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이송거리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296312" y="4666699"/>
            <a:ext cx="749509" cy="222163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MW41100</a:t>
            </a:r>
            <a:endParaRPr lang="ko-KR" altLang="en-US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293129" y="4875875"/>
            <a:ext cx="749509" cy="4670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~</a:t>
            </a:r>
          </a:p>
          <a:p>
            <a:pPr algn="ctr"/>
            <a:r>
              <a:rPr lang="en-US" altLang="ko-KR" sz="800" b="1">
                <a:solidFill>
                  <a:schemeClr val="tx1"/>
                </a:solidFill>
                <a:latin typeface="+mn-ea"/>
              </a:rPr>
              <a:t>AOI </a:t>
            </a:r>
            <a:r>
              <a:rPr lang="ko-KR" altLang="en-US" sz="800" b="1">
                <a:solidFill>
                  <a:schemeClr val="tx1"/>
                </a:solidFill>
                <a:latin typeface="+mn-ea"/>
              </a:rPr>
              <a:t>상면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거리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9296962" y="5343709"/>
            <a:ext cx="748858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ML41010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9281113" y="6480351"/>
            <a:ext cx="749509" cy="222163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맑은 고딕" panose="020B0503020000020004" pitchFamily="50" charset="-127"/>
              </a:rPr>
              <a:t>▼</a:t>
            </a:r>
            <a:r>
              <a:rPr lang="en-US" altLang="ko-KR" sz="800" b="1">
                <a:solidFill>
                  <a:schemeClr val="tx1"/>
                </a:solidFill>
                <a:latin typeface="+mn-ea"/>
              </a:rPr>
              <a:t>ML41026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9281113" y="6168879"/>
            <a:ext cx="749509" cy="313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각인기 버퍼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800" b="1">
                <a:solidFill>
                  <a:schemeClr val="tx1"/>
                </a:solidFill>
                <a:latin typeface="+mn-ea"/>
              </a:rPr>
              <a:t>롤러 초기위치</a:t>
            </a:r>
            <a:endParaRPr lang="en-US" altLang="ko-KR" sz="8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9281113" y="5627990"/>
            <a:ext cx="755517" cy="54089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버퍼</a:t>
            </a:r>
            <a:endParaRPr lang="en-US" altLang="ko-KR" sz="900" b="1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88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미확정</a:t>
            </a:r>
            <a:r>
              <a:rPr lang="ko-KR" altLang="en-US" dirty="0" smtClean="0"/>
              <a:t> </a:t>
            </a:r>
            <a:r>
              <a:rPr lang="en-US" altLang="ko-KR" dirty="0" smtClean="0"/>
              <a:t>M-Register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마킹부</a:t>
            </a:r>
            <a:r>
              <a:rPr lang="ko-KR" altLang="en-US" dirty="0" smtClean="0"/>
              <a:t> </a:t>
            </a:r>
            <a:r>
              <a:rPr lang="en-US" altLang="ko-KR" dirty="0"/>
              <a:t>Tension </a:t>
            </a:r>
            <a:r>
              <a:rPr lang="ko-KR" altLang="en-US" dirty="0"/>
              <a:t>모터 </a:t>
            </a:r>
            <a:r>
              <a:rPr lang="ko-KR" altLang="en-US" dirty="0" err="1" smtClean="0"/>
              <a:t>토크값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WorkingInfo.Motion.sMkTq</a:t>
            </a:r>
            <a:r>
              <a:rPr lang="en-US" altLang="ko-KR" dirty="0" smtClean="0"/>
              <a:t> : ML45044</a:t>
            </a:r>
          </a:p>
          <a:p>
            <a:pPr lvl="1"/>
            <a:r>
              <a:rPr lang="ko-KR" altLang="en-US" dirty="0" err="1"/>
              <a:t>마킹부</a:t>
            </a:r>
            <a:r>
              <a:rPr lang="ko-KR" altLang="en-US" dirty="0"/>
              <a:t> </a:t>
            </a:r>
            <a:r>
              <a:rPr lang="ko-KR" altLang="en-US" dirty="0" err="1" smtClean="0"/>
              <a:t>진행량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/>
              <a:t>GetLastShotMk</a:t>
            </a:r>
            <a:r>
              <a:rPr lang="en-US" altLang="ko-KR" dirty="0" smtClean="0"/>
              <a:t>() : ML45072</a:t>
            </a:r>
          </a:p>
          <a:p>
            <a:pPr lvl="1"/>
            <a:r>
              <a:rPr lang="en-US" altLang="ko-KR" dirty="0"/>
              <a:t>AOI(</a:t>
            </a:r>
            <a:r>
              <a:rPr lang="ko-KR" altLang="en-US" dirty="0"/>
              <a:t>하</a:t>
            </a:r>
            <a:r>
              <a:rPr lang="en-US" altLang="ko-KR" dirty="0"/>
              <a:t>) </a:t>
            </a:r>
            <a:r>
              <a:rPr lang="ko-KR" altLang="en-US" dirty="0" err="1" smtClean="0"/>
              <a:t>진행량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GetAoiDnFdLen</a:t>
            </a:r>
            <a:r>
              <a:rPr lang="en-US" altLang="ko-KR" dirty="0" smtClean="0"/>
              <a:t>() : ML45074</a:t>
            </a:r>
          </a:p>
          <a:p>
            <a:pPr lvl="1"/>
            <a:r>
              <a:rPr lang="en-US" altLang="ko-KR" dirty="0"/>
              <a:t>AOI(</a:t>
            </a:r>
            <a:r>
              <a:rPr lang="ko-KR" altLang="en-US" dirty="0"/>
              <a:t>상</a:t>
            </a:r>
            <a:r>
              <a:rPr lang="en-US" altLang="ko-KR" dirty="0"/>
              <a:t>) </a:t>
            </a:r>
            <a:r>
              <a:rPr lang="ko-KR" altLang="en-US" dirty="0" err="1" smtClean="0"/>
              <a:t>진행량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/>
              <a:t>GetAoiUpFdLen</a:t>
            </a:r>
            <a:r>
              <a:rPr lang="en-US" altLang="ko-KR" dirty="0" smtClean="0"/>
              <a:t>() : ML45076</a:t>
            </a:r>
          </a:p>
          <a:p>
            <a:pPr lvl="1"/>
            <a:r>
              <a:rPr lang="ko-KR" altLang="en-US" dirty="0" err="1"/>
              <a:t>각인부</a:t>
            </a:r>
            <a:r>
              <a:rPr lang="ko-KR" altLang="en-US" dirty="0"/>
              <a:t> </a:t>
            </a:r>
            <a:r>
              <a:rPr lang="ko-KR" altLang="en-US" dirty="0" err="1" smtClean="0"/>
              <a:t>진행량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/>
              <a:t>GetEngraveFdLen</a:t>
            </a:r>
            <a:r>
              <a:rPr lang="en-US" altLang="ko-KR" dirty="0" smtClean="0"/>
              <a:t>() : ML45080</a:t>
            </a:r>
          </a:p>
          <a:p>
            <a:pPr lvl="1"/>
            <a:r>
              <a:rPr lang="ko-KR" altLang="en-US" dirty="0" err="1"/>
              <a:t>마킹부</a:t>
            </a:r>
            <a:r>
              <a:rPr lang="ko-KR" altLang="en-US" dirty="0"/>
              <a:t> 버퍼 초기위치 </a:t>
            </a:r>
            <a:r>
              <a:rPr lang="ko-KR" altLang="en-US" dirty="0" smtClean="0"/>
              <a:t>이동 </a:t>
            </a:r>
            <a:r>
              <a:rPr lang="en-US" altLang="ko-KR" dirty="0" smtClean="0"/>
              <a:t>: MB44015A</a:t>
            </a:r>
          </a:p>
          <a:p>
            <a:pPr lvl="1"/>
            <a:r>
              <a:rPr lang="en-US" altLang="ko-KR" dirty="0"/>
              <a:t>PLC </a:t>
            </a:r>
            <a:r>
              <a:rPr lang="ko-KR" altLang="en-US" dirty="0"/>
              <a:t>운전준비 </a:t>
            </a:r>
            <a:r>
              <a:rPr lang="ko-KR" altLang="en-US" dirty="0" smtClean="0"/>
              <a:t>완료 </a:t>
            </a:r>
            <a:r>
              <a:rPr lang="en-US" altLang="ko-KR" dirty="0" smtClean="0"/>
              <a:t>: MB400203</a:t>
            </a:r>
          </a:p>
          <a:p>
            <a:pPr lvl="1"/>
            <a:r>
              <a:rPr lang="ko-KR" altLang="en-US" dirty="0" err="1"/>
              <a:t>마킹부</a:t>
            </a:r>
            <a:r>
              <a:rPr lang="ko-KR" altLang="en-US" dirty="0"/>
              <a:t> 정지 스위치 </a:t>
            </a:r>
            <a:r>
              <a:rPr lang="ko-KR" altLang="en-US" dirty="0" smtClean="0"/>
              <a:t>램프 </a:t>
            </a:r>
            <a:r>
              <a:rPr lang="en-US" altLang="ko-KR" dirty="0" smtClean="0"/>
              <a:t>: MB440162</a:t>
            </a:r>
          </a:p>
          <a:p>
            <a:pPr lvl="1"/>
            <a:r>
              <a:rPr lang="ko-KR" altLang="en-US" dirty="0" err="1"/>
              <a:t>검사부</a:t>
            </a:r>
            <a:r>
              <a:rPr lang="ko-KR" altLang="en-US" dirty="0"/>
              <a:t> 상 </a:t>
            </a:r>
            <a:r>
              <a:rPr lang="en-US" altLang="ko-KR" dirty="0" smtClean="0"/>
              <a:t>Reset : MB00382A</a:t>
            </a:r>
          </a:p>
          <a:p>
            <a:pPr lvl="1"/>
            <a:r>
              <a:rPr lang="ko-KR" altLang="en-US" dirty="0" err="1"/>
              <a:t>검사부</a:t>
            </a:r>
            <a:r>
              <a:rPr lang="ko-KR" altLang="en-US" dirty="0"/>
              <a:t> 하 </a:t>
            </a:r>
            <a:r>
              <a:rPr lang="en-US" altLang="ko-KR" dirty="0" smtClean="0"/>
              <a:t>Reset : MB00392A</a:t>
            </a:r>
          </a:p>
          <a:p>
            <a:pPr lvl="1"/>
            <a:r>
              <a:rPr lang="ko-KR" altLang="en-US" dirty="0" err="1"/>
              <a:t>마킹부</a:t>
            </a:r>
            <a:r>
              <a:rPr lang="ko-KR" altLang="en-US" dirty="0"/>
              <a:t> 버퍼롤러 </a:t>
            </a:r>
            <a:r>
              <a:rPr lang="ko-KR" altLang="en-US" dirty="0" err="1" smtClean="0"/>
              <a:t>홈동작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/>
              <a:t>MB440152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0811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9243" y="541065"/>
            <a:ext cx="1922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+mn-ea"/>
              </a:rPr>
              <a:t>2D </a:t>
            </a:r>
            <a:r>
              <a:rPr lang="en-US" altLang="ko-KR" sz="2400" b="1" dirty="0" smtClean="0">
                <a:latin typeface="+mn-ea"/>
              </a:rPr>
              <a:t>Marking</a:t>
            </a:r>
            <a:endParaRPr lang="ko-KR" altLang="en-US" sz="2400" b="1" dirty="0"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143641"/>
              </p:ext>
            </p:extLst>
          </p:nvPr>
        </p:nvGraphicFramePr>
        <p:xfrm>
          <a:off x="1039245" y="1580091"/>
          <a:ext cx="9314393" cy="3497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4393"/>
                <a:gridCol w="1692000"/>
                <a:gridCol w="1692000"/>
                <a:gridCol w="1692000"/>
                <a:gridCol w="1692000"/>
                <a:gridCol w="1692000"/>
              </a:tblGrid>
              <a:tr h="27257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2Layer</a:t>
                      </a:r>
                      <a:r>
                        <a:rPr lang="en-US" altLang="ko-KR" sz="1600" b="1" baseline="0" dirty="0" smtClean="0"/>
                        <a:t> (</a:t>
                      </a:r>
                      <a:r>
                        <a:rPr lang="ko-KR" altLang="en-US" sz="1600" b="1" baseline="0" dirty="0" smtClean="0"/>
                        <a:t>양산</a:t>
                      </a:r>
                      <a:r>
                        <a:rPr lang="en-US" altLang="ko-KR" sz="1600" b="1" baseline="0" dirty="0" smtClean="0"/>
                        <a:t>)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3Layer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4Layer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25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내층</a:t>
                      </a:r>
                      <a:endParaRPr lang="ko-KR" altLang="en-US" sz="1600" b="1" dirty="0"/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외층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내층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외층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6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Image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2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Size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Y</a:t>
                      </a:r>
                      <a:r>
                        <a:rPr lang="en-US" altLang="ko-KR" sz="1600" b="1" baseline="0" dirty="0" smtClean="0"/>
                        <a:t> : 340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en-US" altLang="ko-KR" sz="1600" b="1" baseline="0" dirty="0" smtClean="0"/>
                    </a:p>
                    <a:p>
                      <a:pPr latinLnBrk="1"/>
                      <a:r>
                        <a:rPr lang="en-US" altLang="ko-KR" sz="1600" b="1" baseline="0" dirty="0" smtClean="0"/>
                        <a:t>X : 245~255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Y</a:t>
                      </a:r>
                      <a:r>
                        <a:rPr lang="en-US" altLang="ko-KR" sz="1600" b="1" baseline="0" dirty="0" smtClean="0"/>
                        <a:t> : 380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en-US" altLang="ko-KR" sz="1600" b="1" baseline="0" dirty="0" smtClean="0"/>
                    </a:p>
                    <a:p>
                      <a:pPr latinLnBrk="1"/>
                      <a:r>
                        <a:rPr lang="en-US" altLang="ko-KR" sz="1600" b="1" baseline="0" dirty="0" smtClean="0"/>
                        <a:t>X : 245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Y</a:t>
                      </a:r>
                      <a:r>
                        <a:rPr lang="en-US" altLang="ko-KR" sz="1600" b="1" baseline="0" dirty="0" smtClean="0"/>
                        <a:t> : 340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en-US" altLang="ko-KR" sz="1600" b="1" baseline="0" dirty="0" smtClean="0"/>
                    </a:p>
                    <a:p>
                      <a:pPr latinLnBrk="1"/>
                      <a:r>
                        <a:rPr lang="en-US" altLang="ko-KR" sz="1600" b="1" baseline="0" dirty="0" smtClean="0"/>
                        <a:t>X : 245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Y</a:t>
                      </a:r>
                      <a:r>
                        <a:rPr lang="en-US" altLang="ko-KR" sz="1600" b="1" baseline="0" dirty="0" smtClean="0"/>
                        <a:t> : 346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en-US" altLang="ko-KR" sz="1600" b="1" baseline="0" dirty="0" smtClean="0"/>
                    </a:p>
                    <a:p>
                      <a:pPr latinLnBrk="1"/>
                      <a:r>
                        <a:rPr lang="en-US" altLang="ko-KR" sz="1600" b="1" baseline="0" dirty="0" smtClean="0"/>
                        <a:t>X : 245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Y</a:t>
                      </a:r>
                      <a:r>
                        <a:rPr lang="en-US" altLang="ko-KR" sz="1600" b="1" baseline="0" dirty="0" smtClean="0"/>
                        <a:t> : 340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en-US" altLang="ko-KR" sz="1600" b="1" baseline="0" dirty="0" smtClean="0"/>
                    </a:p>
                    <a:p>
                      <a:pPr latinLnBrk="1"/>
                      <a:r>
                        <a:rPr lang="en-US" altLang="ko-KR" sz="1600" b="1" baseline="0" dirty="0" smtClean="0"/>
                        <a:t>X : 245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2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618" y="2451245"/>
            <a:ext cx="1287889" cy="161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747" y="2438405"/>
            <a:ext cx="1144800" cy="161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123" y="2451245"/>
            <a:ext cx="1144800" cy="161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847555" y="2373345"/>
            <a:ext cx="1288816" cy="1796699"/>
            <a:chOff x="4450736" y="2015030"/>
            <a:chExt cx="1144800" cy="1795210"/>
          </a:xfrm>
        </p:grpSpPr>
        <p:pic>
          <p:nvPicPr>
            <p:cNvPr id="10" name="Picture 3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0736" y="2098820"/>
              <a:ext cx="1144800" cy="1632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4450736" y="2015030"/>
              <a:ext cx="1144800" cy="8379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450736" y="3718820"/>
              <a:ext cx="1144800" cy="9142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159923" y="2394347"/>
            <a:ext cx="1288816" cy="1675110"/>
            <a:chOff x="6249144" y="2057400"/>
            <a:chExt cx="1144800" cy="1661420"/>
          </a:xfrm>
        </p:grpSpPr>
        <p:pic>
          <p:nvPicPr>
            <p:cNvPr id="14" name="Picture 6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144" y="2098820"/>
              <a:ext cx="1144800" cy="162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6249144" y="2057400"/>
              <a:ext cx="1144800" cy="490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065843" y="5653633"/>
            <a:ext cx="1943513" cy="836220"/>
            <a:chOff x="4160912" y="2564904"/>
            <a:chExt cx="2645190" cy="1296144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912" y="2564904"/>
              <a:ext cx="2645190" cy="1296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8" name="직선 화살표 연결선 17"/>
            <p:cNvCxnSpPr/>
            <p:nvPr/>
          </p:nvCxnSpPr>
          <p:spPr>
            <a:xfrm>
              <a:off x="4448944" y="3645024"/>
              <a:ext cx="2088232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4448944" y="2821240"/>
              <a:ext cx="0" cy="823784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420185" y="3048466"/>
              <a:ext cx="720080" cy="40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FFFF00"/>
                  </a:solidFill>
                  <a:latin typeface="+mn-ea"/>
                </a:rPr>
                <a:t>5</a:t>
              </a:r>
              <a:r>
                <a:rPr lang="ko-KR" altLang="en-US" sz="1100" b="1" dirty="0" smtClean="0">
                  <a:solidFill>
                    <a:srgbClr val="FFFF00"/>
                  </a:solidFill>
                  <a:latin typeface="+mn-ea"/>
                </a:rPr>
                <a:t>㎜</a:t>
              </a:r>
              <a:endParaRPr lang="ko-KR" altLang="en-US" sz="1100" b="1" dirty="0">
                <a:solidFill>
                  <a:srgbClr val="FFFF00"/>
                </a:solidFill>
                <a:latin typeface="+mn-e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97479" y="3325120"/>
              <a:ext cx="720080" cy="40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FFFF00"/>
                  </a:solidFill>
                  <a:latin typeface="+mn-ea"/>
                </a:rPr>
                <a:t>10</a:t>
              </a:r>
              <a:r>
                <a:rPr lang="ko-KR" altLang="en-US" sz="1100" b="1" dirty="0" smtClean="0">
                  <a:solidFill>
                    <a:srgbClr val="FFFF00"/>
                  </a:solidFill>
                  <a:latin typeface="+mn-ea"/>
                </a:rPr>
                <a:t>㎜</a:t>
              </a:r>
              <a:endParaRPr lang="ko-KR" altLang="en-US" sz="1100" b="1" dirty="0">
                <a:solidFill>
                  <a:srgbClr val="FFFF00"/>
                </a:solidFill>
                <a:latin typeface="+mn-ea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033058" y="1117129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□ 제품별 </a:t>
            </a:r>
            <a:r>
              <a:rPr lang="en-US" altLang="ko-KR" sz="1600" b="1" dirty="0" smtClean="0"/>
              <a:t>Size </a:t>
            </a:r>
            <a:r>
              <a:rPr lang="ko-KR" altLang="en-US" sz="1600" b="1" dirty="0" smtClean="0"/>
              <a:t>비교</a:t>
            </a:r>
            <a:endParaRPr lang="ko-KR" altLang="en-US" sz="16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033058" y="5149577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□ </a:t>
            </a:r>
            <a:r>
              <a:rPr lang="en-US" altLang="ko-KR" sz="1600" b="1" dirty="0" smtClean="0"/>
              <a:t>Barcode </a:t>
            </a:r>
            <a:r>
              <a:rPr lang="ko-KR" altLang="en-US" sz="1600" b="1" dirty="0" smtClean="0"/>
              <a:t>규격</a:t>
            </a:r>
            <a:endParaRPr lang="ko-KR" altLang="en-US" sz="1600" b="1" dirty="0"/>
          </a:p>
        </p:txBody>
      </p:sp>
      <p:sp>
        <p:nvSpPr>
          <p:cNvPr id="24" name="직사각형 23"/>
          <p:cNvSpPr/>
          <p:nvPr/>
        </p:nvSpPr>
        <p:spPr>
          <a:xfrm>
            <a:off x="4709517" y="3958593"/>
            <a:ext cx="162233" cy="8565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5701" y="3958593"/>
            <a:ext cx="162233" cy="8565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072581" y="3958593"/>
            <a:ext cx="162233" cy="8565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741361" y="3958593"/>
            <a:ext cx="162233" cy="8565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35587" y="2269257"/>
            <a:ext cx="1331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20.0</a:t>
            </a:r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㎜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5587" y="3975152"/>
            <a:ext cx="1331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20.0</a:t>
            </a:r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㎜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03939" y="2269257"/>
            <a:ext cx="1331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6</a:t>
            </a:r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.0</a:t>
            </a:r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㎜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975347" y="2447627"/>
            <a:ext cx="8208912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975347" y="4069457"/>
            <a:ext cx="8208912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06022" y="3692590"/>
            <a:ext cx="13314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0000FF"/>
                </a:solidFill>
                <a:latin typeface="+mn-ea"/>
              </a:rPr>
              <a:t>Barcode </a:t>
            </a:r>
            <a:r>
              <a:rPr lang="ko-KR" altLang="en-US" sz="1100" b="1" dirty="0" smtClean="0">
                <a:solidFill>
                  <a:srgbClr val="0000FF"/>
                </a:solidFill>
                <a:latin typeface="+mn-ea"/>
              </a:rPr>
              <a:t>위치</a:t>
            </a:r>
            <a:endParaRPr lang="ko-KR" altLang="en-US" sz="11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80677" y="3692590"/>
            <a:ext cx="13314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rgbClr val="0000FF"/>
                </a:solidFill>
                <a:latin typeface="+mn-ea"/>
              </a:rPr>
              <a:t>Barcode </a:t>
            </a:r>
            <a:r>
              <a:rPr lang="ko-KR" altLang="en-US" sz="1100" b="1" dirty="0" smtClean="0">
                <a:solidFill>
                  <a:srgbClr val="0000FF"/>
                </a:solidFill>
                <a:latin typeface="+mn-ea"/>
              </a:rPr>
              <a:t>위치</a:t>
            </a:r>
            <a:endParaRPr lang="ko-KR" altLang="en-US" sz="11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569086" y="3692590"/>
            <a:ext cx="13314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Barcode </a:t>
            </a:r>
            <a:r>
              <a:rPr lang="ko-KR" altLang="en-US" sz="11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위치</a:t>
            </a:r>
            <a:endParaRPr lang="ko-KR" altLang="en-US" sz="11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56749" y="3692590"/>
            <a:ext cx="13314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Barcode </a:t>
            </a:r>
            <a:r>
              <a:rPr lang="ko-KR" altLang="en-US" sz="11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위치</a:t>
            </a:r>
            <a:endParaRPr lang="ko-KR" altLang="en-US" sz="11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  <p:cxnSp>
        <p:nvCxnSpPr>
          <p:cNvPr id="37" name="꺾인 연결선 36"/>
          <p:cNvCxnSpPr>
            <a:endCxn id="38" idx="1"/>
          </p:cNvCxnSpPr>
          <p:nvPr/>
        </p:nvCxnSpPr>
        <p:spPr>
          <a:xfrm rot="16200000" flipH="1">
            <a:off x="3355938" y="4134319"/>
            <a:ext cx="1456584" cy="1345042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756751" y="5404327"/>
            <a:ext cx="211514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 err="1" smtClean="0">
                <a:solidFill>
                  <a:srgbClr val="FF0000"/>
                </a:solidFill>
                <a:latin typeface="+mn-ea"/>
              </a:rPr>
              <a:t>적층</a:t>
            </a:r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 후 </a:t>
            </a:r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Trimming Line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660366"/>
              </p:ext>
            </p:extLst>
          </p:nvPr>
        </p:nvGraphicFramePr>
        <p:xfrm>
          <a:off x="3301886" y="5820192"/>
          <a:ext cx="4267200" cy="838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6446"/>
                <a:gridCol w="1116918"/>
                <a:gridCol w="1116918"/>
                <a:gridCol w="1116918"/>
              </a:tblGrid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구분</a:t>
                      </a:r>
                      <a:endParaRPr lang="ko-KR" sz="1000" dirty="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2Layer </a:t>
                      </a:r>
                      <a:r>
                        <a:rPr lang="ko-KR" sz="1000">
                          <a:effectLst/>
                        </a:rPr>
                        <a:t>양산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내층</a:t>
                      </a:r>
                      <a:r>
                        <a:rPr lang="en-US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외층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제품 폭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340mm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340~380mm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340mm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제품 두께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90~240um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40~50um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50~100um</a:t>
                      </a:r>
                      <a:endParaRPr lang="ko-KR" sz="1000" dirty="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Line/Space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25/30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15/15</a:t>
                      </a:r>
                      <a:endParaRPr lang="ko-KR" sz="1000" dirty="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15/15</a:t>
                      </a:r>
                      <a:endParaRPr lang="ko-KR" sz="1000" dirty="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7770588" y="6043491"/>
            <a:ext cx="3941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ko-KR" sz="1200" b="1" dirty="0">
                <a:latin typeface="+mj-ea"/>
                <a:ea typeface="+mj-ea"/>
                <a:cs typeface="굴림" panose="020B0600000101010101" pitchFamily="50" charset="-127"/>
              </a:rPr>
              <a:t>□</a:t>
            </a:r>
            <a:r>
              <a:rPr lang="en-US" altLang="ko-KR" sz="1200" b="1" dirty="0">
                <a:latin typeface="+mj-ea"/>
                <a:ea typeface="+mj-ea"/>
                <a:cs typeface="굴림" panose="020B0600000101010101" pitchFamily="50" charset="-127"/>
              </a:rPr>
              <a:t> Barcode </a:t>
            </a:r>
            <a:r>
              <a:rPr lang="ko-KR" altLang="ko-KR" sz="1200" b="1" dirty="0">
                <a:latin typeface="+mj-ea"/>
                <a:ea typeface="+mj-ea"/>
                <a:cs typeface="굴림" panose="020B0600000101010101" pitchFamily="50" charset="-127"/>
              </a:rPr>
              <a:t>관련 참조사항</a:t>
            </a:r>
            <a:endParaRPr lang="ko-KR" altLang="ko-KR" sz="1200" dirty="0">
              <a:latin typeface="+mj-ea"/>
              <a:ea typeface="+mj-ea"/>
              <a:cs typeface="굴림" panose="020B0600000101010101" pitchFamily="50" charset="-127"/>
            </a:endParaRPr>
          </a:p>
          <a:p>
            <a:pPr>
              <a:spcAft>
                <a:spcPts val="0"/>
              </a:spcAft>
            </a:pPr>
            <a:r>
              <a:rPr lang="en-US" altLang="ko-KR" sz="1200" dirty="0" smtClean="0">
                <a:latin typeface="+mj-ea"/>
                <a:ea typeface="+mj-ea"/>
                <a:cs typeface="굴림" panose="020B0600000101010101" pitchFamily="50" charset="-127"/>
              </a:rPr>
              <a:t> * </a:t>
            </a:r>
            <a:r>
              <a:rPr lang="en-US" altLang="ko-KR" sz="1200" dirty="0">
                <a:latin typeface="+mj-ea"/>
                <a:ea typeface="+mj-ea"/>
                <a:cs typeface="굴림" panose="020B0600000101010101" pitchFamily="50" charset="-127"/>
              </a:rPr>
              <a:t>340mm </a:t>
            </a:r>
            <a:r>
              <a:rPr lang="ko-KR" altLang="ko-KR" sz="1200" dirty="0">
                <a:latin typeface="+mj-ea"/>
                <a:ea typeface="+mj-ea"/>
                <a:cs typeface="굴림" panose="020B0600000101010101" pitchFamily="50" charset="-127"/>
              </a:rPr>
              <a:t>폭 내에 바코드 위치</a:t>
            </a:r>
          </a:p>
          <a:p>
            <a:pPr>
              <a:spcAft>
                <a:spcPts val="0"/>
              </a:spcAft>
            </a:pPr>
            <a:r>
              <a:rPr lang="en-US" altLang="ko-KR" sz="1200" dirty="0">
                <a:latin typeface="+mj-ea"/>
                <a:ea typeface="+mj-ea"/>
                <a:cs typeface="굴림" panose="020B0600000101010101" pitchFamily="50" charset="-127"/>
              </a:rPr>
              <a:t> * 340mm</a:t>
            </a:r>
            <a:r>
              <a:rPr lang="ko-KR" altLang="ko-KR" sz="1200" dirty="0">
                <a:latin typeface="+mj-ea"/>
                <a:ea typeface="+mj-ea"/>
                <a:cs typeface="굴림" panose="020B0600000101010101" pitchFamily="50" charset="-127"/>
              </a:rPr>
              <a:t>는 고정이며</a:t>
            </a:r>
            <a:r>
              <a:rPr lang="en-US" altLang="ko-KR" sz="1200" dirty="0">
                <a:latin typeface="+mj-ea"/>
                <a:ea typeface="+mj-ea"/>
                <a:cs typeface="굴림" panose="020B0600000101010101" pitchFamily="50" charset="-127"/>
              </a:rPr>
              <a:t>, </a:t>
            </a:r>
            <a:r>
              <a:rPr lang="ko-KR" altLang="ko-KR" sz="1200" dirty="0">
                <a:latin typeface="+mj-ea"/>
                <a:ea typeface="+mj-ea"/>
                <a:cs typeface="굴림" panose="020B0600000101010101" pitchFamily="50" charset="-127"/>
              </a:rPr>
              <a:t>외곽에 </a:t>
            </a:r>
            <a:r>
              <a:rPr lang="ko-KR" altLang="ko-KR" sz="1200" dirty="0" err="1">
                <a:latin typeface="+mj-ea"/>
                <a:ea typeface="+mj-ea"/>
                <a:cs typeface="굴림" panose="020B0600000101010101" pitchFamily="50" charset="-127"/>
              </a:rPr>
              <a:t>적층</a:t>
            </a:r>
            <a:r>
              <a:rPr lang="en-US" altLang="ko-KR" sz="1200" dirty="0">
                <a:latin typeface="+mj-ea"/>
                <a:ea typeface="+mj-ea"/>
                <a:cs typeface="굴림" panose="020B0600000101010101" pitchFamily="50" charset="-127"/>
              </a:rPr>
              <a:t> dummy </a:t>
            </a:r>
            <a:r>
              <a:rPr lang="ko-KR" altLang="ko-KR" sz="1200" dirty="0">
                <a:latin typeface="+mj-ea"/>
                <a:ea typeface="+mj-ea"/>
                <a:cs typeface="굴림" panose="020B0600000101010101" pitchFamily="50" charset="-127"/>
              </a:rPr>
              <a:t>구간 있음</a:t>
            </a:r>
            <a:endParaRPr lang="ko-KR" altLang="ko-KR" sz="1200" dirty="0">
              <a:effectLst/>
              <a:latin typeface="+mj-ea"/>
              <a:ea typeface="+mj-ea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60732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미확정</a:t>
            </a:r>
            <a:r>
              <a:rPr lang="ko-KR" altLang="en-US" dirty="0"/>
              <a:t> </a:t>
            </a:r>
            <a:r>
              <a:rPr lang="en-US" altLang="ko-KR" dirty="0"/>
              <a:t>M-Register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각인위치에서 </a:t>
            </a:r>
            <a:r>
              <a:rPr lang="en-US" altLang="ko-KR" dirty="0"/>
              <a:t>2D </a:t>
            </a:r>
            <a:r>
              <a:rPr lang="ko-KR" altLang="en-US" dirty="0"/>
              <a:t>바코드 </a:t>
            </a:r>
            <a:r>
              <a:rPr lang="ko-KR" altLang="en-US" dirty="0" err="1"/>
              <a:t>리더기까지의</a:t>
            </a:r>
            <a:r>
              <a:rPr lang="ko-KR" altLang="en-US" dirty="0"/>
              <a:t> </a:t>
            </a:r>
            <a:r>
              <a:rPr lang="en-US" altLang="ko-KR" dirty="0" smtClean="0"/>
              <a:t>Offset : ML45090</a:t>
            </a:r>
          </a:p>
          <a:p>
            <a:pPr lvl="1"/>
            <a:r>
              <a:rPr lang="en-US" altLang="ko-KR" dirty="0"/>
              <a:t>AOI </a:t>
            </a:r>
            <a:r>
              <a:rPr lang="ko-KR" altLang="en-US" dirty="0"/>
              <a:t>검사위치에서 </a:t>
            </a:r>
            <a:r>
              <a:rPr lang="en-US" altLang="ko-KR" dirty="0"/>
              <a:t>2D </a:t>
            </a:r>
            <a:r>
              <a:rPr lang="ko-KR" altLang="en-US" dirty="0"/>
              <a:t>바코드 </a:t>
            </a:r>
            <a:r>
              <a:rPr lang="ko-KR" altLang="en-US" dirty="0" err="1"/>
              <a:t>리더기까지의</a:t>
            </a:r>
            <a:r>
              <a:rPr lang="ko-KR" altLang="en-US" dirty="0"/>
              <a:t> </a:t>
            </a:r>
            <a:r>
              <a:rPr lang="en-US" altLang="ko-KR" dirty="0" smtClean="0"/>
              <a:t>Offset : ML45092</a:t>
            </a:r>
          </a:p>
          <a:p>
            <a:pPr lvl="1"/>
            <a:r>
              <a:rPr lang="en-US" altLang="ko-KR" dirty="0"/>
              <a:t>Punching </a:t>
            </a:r>
            <a:r>
              <a:rPr lang="ko-KR" altLang="en-US" dirty="0"/>
              <a:t>시작위치에서 </a:t>
            </a:r>
            <a:r>
              <a:rPr lang="en-US" altLang="ko-KR" dirty="0"/>
              <a:t>2D </a:t>
            </a:r>
            <a:r>
              <a:rPr lang="ko-KR" altLang="en-US" dirty="0"/>
              <a:t>바코드 </a:t>
            </a:r>
            <a:r>
              <a:rPr lang="ko-KR" altLang="en-US" dirty="0" err="1"/>
              <a:t>리더기까지의</a:t>
            </a:r>
            <a:r>
              <a:rPr lang="ko-KR" altLang="en-US" dirty="0"/>
              <a:t> </a:t>
            </a:r>
            <a:r>
              <a:rPr lang="en-US" altLang="ko-KR" dirty="0" smtClean="0"/>
              <a:t>Offset : ML45094</a:t>
            </a:r>
          </a:p>
          <a:p>
            <a:pPr lvl="1"/>
            <a:r>
              <a:rPr lang="ko-KR" altLang="en-US" dirty="0" err="1"/>
              <a:t>각인부</a:t>
            </a:r>
            <a:r>
              <a:rPr lang="ko-KR" altLang="en-US" dirty="0"/>
              <a:t> </a:t>
            </a:r>
            <a:r>
              <a:rPr lang="en-US" altLang="ko-KR" dirty="0"/>
              <a:t>Feeding </a:t>
            </a:r>
            <a:r>
              <a:rPr lang="ko-KR" altLang="en-US" dirty="0"/>
              <a:t>롤러 </a:t>
            </a:r>
            <a:r>
              <a:rPr lang="en-US" altLang="ko-KR" dirty="0"/>
              <a:t>Lead </a:t>
            </a:r>
            <a:r>
              <a:rPr lang="en-US" altLang="ko-KR" dirty="0" smtClean="0"/>
              <a:t>Pitch : ML45026</a:t>
            </a:r>
          </a:p>
          <a:p>
            <a:pPr lvl="1"/>
            <a:r>
              <a:rPr lang="ko-KR" altLang="en-US" dirty="0" err="1"/>
              <a:t>마킹부</a:t>
            </a:r>
            <a:r>
              <a:rPr lang="en-US" altLang="ko-KR" dirty="0"/>
              <a:t>Feeding</a:t>
            </a:r>
            <a:r>
              <a:rPr lang="ko-KR" altLang="en-US" dirty="0" smtClean="0"/>
              <a:t>금지 </a:t>
            </a:r>
            <a:r>
              <a:rPr lang="en-US" altLang="ko-KR" dirty="0" smtClean="0"/>
              <a:t>: MB440115</a:t>
            </a:r>
          </a:p>
          <a:p>
            <a:pPr lvl="1"/>
            <a:r>
              <a:rPr lang="ko-KR" altLang="en-US" dirty="0" err="1"/>
              <a:t>마킹부</a:t>
            </a:r>
            <a:r>
              <a:rPr lang="ko-KR" altLang="en-US" dirty="0"/>
              <a:t> </a:t>
            </a:r>
            <a:r>
              <a:rPr lang="en-US" altLang="ko-KR" dirty="0"/>
              <a:t>MC ON</a:t>
            </a:r>
            <a:r>
              <a:rPr lang="en-US" altLang="ko-KR" dirty="0" smtClean="0"/>
              <a:t> : MB440159</a:t>
            </a:r>
          </a:p>
          <a:p>
            <a:pPr lvl="1"/>
            <a:r>
              <a:rPr lang="ko-KR" altLang="en-US" dirty="0"/>
              <a:t> </a:t>
            </a:r>
            <a:r>
              <a:rPr lang="ko-KR" altLang="en-US" dirty="0" err="1"/>
              <a:t>마킹부</a:t>
            </a:r>
            <a:r>
              <a:rPr lang="ko-KR" altLang="en-US" dirty="0"/>
              <a:t> </a:t>
            </a:r>
            <a:r>
              <a:rPr lang="en-US" altLang="ko-KR" dirty="0"/>
              <a:t>MC </a:t>
            </a:r>
            <a:r>
              <a:rPr lang="en-US" altLang="ko-KR" dirty="0" smtClean="0"/>
              <a:t>OFF : MB440158</a:t>
            </a:r>
          </a:p>
          <a:p>
            <a:pPr lvl="1"/>
            <a:r>
              <a:rPr lang="ko-KR" altLang="en-US" dirty="0"/>
              <a:t>검사한 </a:t>
            </a:r>
            <a:r>
              <a:rPr lang="en-US" altLang="ko-KR" dirty="0"/>
              <a:t>Panel</a:t>
            </a:r>
            <a:r>
              <a:rPr lang="ko-KR" altLang="en-US" dirty="0"/>
              <a:t>의 </a:t>
            </a:r>
            <a:r>
              <a:rPr lang="en-US" altLang="ko-KR" dirty="0" smtClean="0"/>
              <a:t>AOI</a:t>
            </a:r>
            <a:r>
              <a:rPr lang="ko-KR" altLang="en-US" dirty="0" smtClean="0"/>
              <a:t>상 </a:t>
            </a:r>
            <a:r>
              <a:rPr lang="en-US" altLang="ko-KR" dirty="0" smtClean="0"/>
              <a:t>Serial : ML45112</a:t>
            </a:r>
          </a:p>
          <a:p>
            <a:pPr lvl="1"/>
            <a:r>
              <a:rPr lang="en-US" altLang="ko-KR" dirty="0" smtClean="0"/>
              <a:t>AOI</a:t>
            </a:r>
            <a:r>
              <a:rPr lang="ko-KR" altLang="en-US" dirty="0" smtClean="0"/>
              <a:t>상 </a:t>
            </a:r>
            <a:r>
              <a:rPr lang="en-US" altLang="ko-KR" dirty="0" smtClean="0"/>
              <a:t>PCR</a:t>
            </a:r>
            <a:r>
              <a:rPr lang="ko-KR" altLang="en-US" dirty="0"/>
              <a:t>파일 </a:t>
            </a:r>
            <a:r>
              <a:rPr lang="en-US" altLang="ko-KR" dirty="0" smtClean="0"/>
              <a:t>Received : MB44012B</a:t>
            </a:r>
          </a:p>
          <a:p>
            <a:pPr lvl="1"/>
            <a:r>
              <a:rPr lang="ko-KR" altLang="en-US" dirty="0"/>
              <a:t>검사한 </a:t>
            </a:r>
            <a:r>
              <a:rPr lang="en-US" altLang="ko-KR" dirty="0"/>
              <a:t>Panel</a:t>
            </a:r>
            <a:r>
              <a:rPr lang="ko-KR" altLang="en-US" dirty="0"/>
              <a:t>의 </a:t>
            </a:r>
            <a:r>
              <a:rPr lang="en-US" altLang="ko-KR" dirty="0" smtClean="0"/>
              <a:t>AOI</a:t>
            </a:r>
            <a:r>
              <a:rPr lang="ko-KR" altLang="en-US" dirty="0" smtClean="0"/>
              <a:t>하 </a:t>
            </a:r>
            <a:r>
              <a:rPr lang="en-US" altLang="ko-KR" dirty="0" smtClean="0"/>
              <a:t>Serial : ML45114</a:t>
            </a:r>
          </a:p>
          <a:p>
            <a:pPr lvl="1"/>
            <a:r>
              <a:rPr lang="en-US" altLang="ko-KR" dirty="0" smtClean="0"/>
              <a:t>AOI</a:t>
            </a:r>
            <a:r>
              <a:rPr lang="ko-KR" altLang="en-US" dirty="0" smtClean="0"/>
              <a:t>하 </a:t>
            </a:r>
            <a:r>
              <a:rPr lang="en-US" altLang="ko-KR" dirty="0" smtClean="0"/>
              <a:t>PCR</a:t>
            </a:r>
            <a:r>
              <a:rPr lang="ko-KR" altLang="en-US" dirty="0"/>
              <a:t>파일 </a:t>
            </a:r>
            <a:r>
              <a:rPr lang="en-US" altLang="ko-KR" dirty="0" smtClean="0"/>
              <a:t>Received : </a:t>
            </a:r>
            <a:r>
              <a:rPr lang="en-US" altLang="ko-KR" dirty="0"/>
              <a:t>MB44012C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8813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미확정</a:t>
            </a:r>
            <a:r>
              <a:rPr lang="ko-KR" altLang="en-US" dirty="0"/>
              <a:t> </a:t>
            </a:r>
            <a:r>
              <a:rPr lang="en-US" altLang="ko-KR" dirty="0"/>
              <a:t>M-Register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err="1"/>
              <a:t>검사부</a:t>
            </a:r>
            <a:r>
              <a:rPr lang="ko-KR" altLang="en-US" dirty="0"/>
              <a:t> 상 검사 </a:t>
            </a:r>
            <a:r>
              <a:rPr lang="ko-KR" altLang="en-US" dirty="0" smtClean="0"/>
              <a:t>시작 </a:t>
            </a:r>
            <a:r>
              <a:rPr lang="en-US" altLang="ko-KR" dirty="0" smtClean="0"/>
              <a:t>: MB003828</a:t>
            </a:r>
          </a:p>
          <a:p>
            <a:pPr lvl="1"/>
            <a:r>
              <a:rPr lang="ko-KR" altLang="en-US" dirty="0" err="1"/>
              <a:t>검사부</a:t>
            </a:r>
            <a:r>
              <a:rPr lang="ko-KR" altLang="en-US" dirty="0"/>
              <a:t> 하 검사 </a:t>
            </a:r>
            <a:r>
              <a:rPr lang="ko-KR" altLang="en-US" dirty="0" smtClean="0"/>
              <a:t>시작 </a:t>
            </a:r>
            <a:r>
              <a:rPr lang="en-US" altLang="ko-KR" dirty="0" smtClean="0"/>
              <a:t>: MB003928</a:t>
            </a:r>
          </a:p>
          <a:p>
            <a:pPr lvl="1"/>
            <a:r>
              <a:rPr lang="ko-KR" altLang="en-US" dirty="0" err="1" smtClean="0"/>
              <a:t>마킹시작</a:t>
            </a:r>
            <a:r>
              <a:rPr lang="ko-KR" altLang="en-US" dirty="0" smtClean="0"/>
              <a:t> </a:t>
            </a:r>
            <a:r>
              <a:rPr lang="en-US" altLang="ko-KR" dirty="0" smtClean="0"/>
              <a:t>: MB440110</a:t>
            </a:r>
          </a:p>
          <a:p>
            <a:pPr lvl="1"/>
            <a:r>
              <a:rPr lang="ko-KR" altLang="en-US" dirty="0" err="1"/>
              <a:t>마킹부</a:t>
            </a:r>
            <a:r>
              <a:rPr lang="ko-KR" altLang="en-US" dirty="0"/>
              <a:t> </a:t>
            </a:r>
            <a:r>
              <a:rPr lang="ko-KR" altLang="en-US" dirty="0" err="1" smtClean="0"/>
              <a:t>마킹중</a:t>
            </a:r>
            <a:r>
              <a:rPr lang="ko-KR" altLang="en-US" dirty="0" smtClean="0"/>
              <a:t> </a:t>
            </a:r>
            <a:r>
              <a:rPr lang="en-US" altLang="ko-KR" dirty="0" smtClean="0"/>
              <a:t>: MB440150</a:t>
            </a:r>
          </a:p>
          <a:p>
            <a:pPr lvl="1"/>
            <a:r>
              <a:rPr lang="ko-KR" altLang="en-US" dirty="0" err="1" smtClean="0"/>
              <a:t>마킹완료</a:t>
            </a:r>
            <a:r>
              <a:rPr lang="ko-KR" altLang="en-US" dirty="0" smtClean="0"/>
              <a:t> </a:t>
            </a:r>
            <a:r>
              <a:rPr lang="en-US" altLang="ko-KR" dirty="0" smtClean="0"/>
              <a:t>: MB440170</a:t>
            </a:r>
          </a:p>
          <a:p>
            <a:pPr lvl="1"/>
            <a:r>
              <a:rPr lang="ko-KR" altLang="en-US" dirty="0" smtClean="0"/>
              <a:t>이어가기 </a:t>
            </a:r>
            <a:r>
              <a:rPr lang="en-US" altLang="ko-KR" dirty="0" smtClean="0"/>
              <a:t>: MB440187</a:t>
            </a:r>
          </a:p>
          <a:p>
            <a:pPr lvl="1"/>
            <a:r>
              <a:rPr lang="ko-KR" altLang="en-US" dirty="0"/>
              <a:t>자동 초기 </a:t>
            </a:r>
            <a:r>
              <a:rPr lang="ko-KR" altLang="en-US" dirty="0" smtClean="0"/>
              <a:t>운전상태 </a:t>
            </a:r>
            <a:r>
              <a:rPr lang="en-US" altLang="ko-KR" dirty="0" smtClean="0"/>
              <a:t>: MB44015D</a:t>
            </a:r>
          </a:p>
          <a:p>
            <a:pPr lvl="1"/>
            <a:r>
              <a:rPr lang="ko-KR" altLang="en-US" dirty="0" err="1"/>
              <a:t>검사부</a:t>
            </a:r>
            <a:r>
              <a:rPr lang="en-US" altLang="ko-KR" dirty="0"/>
              <a:t>(</a:t>
            </a:r>
            <a:r>
              <a:rPr lang="ko-KR" altLang="en-US" dirty="0"/>
              <a:t>상</a:t>
            </a:r>
            <a:r>
              <a:rPr lang="en-US" altLang="ko-KR" dirty="0"/>
              <a:t>) Feeding Offset Write </a:t>
            </a:r>
            <a:r>
              <a:rPr lang="ko-KR" altLang="en-US" dirty="0" smtClean="0"/>
              <a:t>완료 </a:t>
            </a:r>
            <a:r>
              <a:rPr lang="en-US" altLang="ko-KR" dirty="0" smtClean="0"/>
              <a:t>: MB440111</a:t>
            </a:r>
          </a:p>
          <a:p>
            <a:pPr lvl="1"/>
            <a:r>
              <a:rPr lang="ko-KR" altLang="en-US" dirty="0" err="1"/>
              <a:t>검사부</a:t>
            </a:r>
            <a:r>
              <a:rPr lang="en-US" altLang="ko-KR" dirty="0"/>
              <a:t>(</a:t>
            </a:r>
            <a:r>
              <a:rPr lang="ko-KR" altLang="en-US" dirty="0"/>
              <a:t>하</a:t>
            </a:r>
            <a:r>
              <a:rPr lang="en-US" altLang="ko-KR" dirty="0"/>
              <a:t>) Feeding Offset Write </a:t>
            </a:r>
            <a:r>
              <a:rPr lang="ko-KR" altLang="en-US" dirty="0" smtClean="0"/>
              <a:t>완료 </a:t>
            </a:r>
            <a:r>
              <a:rPr lang="en-US" altLang="ko-KR" dirty="0" smtClean="0"/>
              <a:t>: </a:t>
            </a:r>
            <a:r>
              <a:rPr lang="en-US" altLang="ko-KR" dirty="0"/>
              <a:t>MB440112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501865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미확정</a:t>
            </a:r>
            <a:r>
              <a:rPr lang="ko-KR" altLang="en-US" dirty="0"/>
              <a:t> </a:t>
            </a:r>
            <a:r>
              <a:rPr lang="en-US" altLang="ko-KR" dirty="0"/>
              <a:t>M-Register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ko-KR" altLang="en-US" dirty="0" err="1"/>
              <a:t>마킹부</a:t>
            </a:r>
            <a:r>
              <a:rPr lang="ko-KR" altLang="en-US" dirty="0"/>
              <a:t> </a:t>
            </a:r>
            <a:r>
              <a:rPr lang="ko-KR" altLang="en-US" dirty="0" smtClean="0"/>
              <a:t>작업완료 </a:t>
            </a:r>
            <a:r>
              <a:rPr lang="en-US" altLang="ko-KR" dirty="0" smtClean="0"/>
              <a:t>: MB440171</a:t>
            </a:r>
          </a:p>
          <a:p>
            <a:pPr lvl="1"/>
            <a:r>
              <a:rPr lang="ko-KR" altLang="en-US" dirty="0" err="1"/>
              <a:t>마킹부</a:t>
            </a:r>
            <a:r>
              <a:rPr lang="ko-KR" altLang="en-US" dirty="0"/>
              <a:t> </a:t>
            </a:r>
            <a:r>
              <a:rPr lang="en-US" altLang="ko-KR" dirty="0"/>
              <a:t>Feeding</a:t>
            </a:r>
            <a:r>
              <a:rPr lang="ko-KR" altLang="en-US" dirty="0" smtClean="0"/>
              <a:t>완료 </a:t>
            </a:r>
            <a:r>
              <a:rPr lang="en-US" altLang="ko-KR" dirty="0" smtClean="0"/>
              <a:t>: MB440101</a:t>
            </a:r>
          </a:p>
          <a:p>
            <a:pPr lvl="1"/>
            <a:r>
              <a:rPr lang="ko-KR" altLang="en-US" dirty="0" err="1"/>
              <a:t>검사부</a:t>
            </a:r>
            <a:r>
              <a:rPr lang="ko-KR" altLang="en-US" dirty="0"/>
              <a:t> 상 검사 테이블 진공 </a:t>
            </a:r>
            <a:r>
              <a:rPr lang="en-US" altLang="ko-KR" dirty="0" smtClean="0"/>
              <a:t>SOL : MB003829</a:t>
            </a:r>
          </a:p>
          <a:p>
            <a:pPr lvl="1"/>
            <a:r>
              <a:rPr lang="ko-KR" altLang="en-US" dirty="0" err="1"/>
              <a:t>검사부</a:t>
            </a:r>
            <a:r>
              <a:rPr lang="ko-KR" altLang="en-US" dirty="0"/>
              <a:t> 상 </a:t>
            </a:r>
            <a:r>
              <a:rPr lang="en-US" altLang="ko-KR" dirty="0" smtClean="0"/>
              <a:t>Reset : MB00382A</a:t>
            </a:r>
          </a:p>
          <a:p>
            <a:pPr lvl="1"/>
            <a:r>
              <a:rPr lang="ko-KR" altLang="en-US" dirty="0" err="1"/>
              <a:t>검사부</a:t>
            </a:r>
            <a:r>
              <a:rPr lang="ko-KR" altLang="en-US" dirty="0"/>
              <a:t> 상 </a:t>
            </a:r>
            <a:r>
              <a:rPr lang="en-US" altLang="ko-KR" dirty="0" smtClean="0"/>
              <a:t>Lot End : MB00382B</a:t>
            </a:r>
          </a:p>
          <a:p>
            <a:pPr lvl="1"/>
            <a:r>
              <a:rPr lang="ko-KR" altLang="en-US" dirty="0" err="1"/>
              <a:t>검사부</a:t>
            </a:r>
            <a:r>
              <a:rPr lang="ko-KR" altLang="en-US" dirty="0"/>
              <a:t> 하 검사 테이블 진공 </a:t>
            </a:r>
            <a:r>
              <a:rPr lang="en-US" altLang="ko-KR" dirty="0" smtClean="0"/>
              <a:t>SOL : MB003929</a:t>
            </a:r>
          </a:p>
          <a:p>
            <a:pPr lvl="1"/>
            <a:r>
              <a:rPr lang="ko-KR" altLang="en-US" dirty="0" err="1"/>
              <a:t>검사부</a:t>
            </a:r>
            <a:r>
              <a:rPr lang="ko-KR" altLang="en-US" dirty="0"/>
              <a:t> 하 </a:t>
            </a:r>
            <a:r>
              <a:rPr lang="en-US" altLang="ko-KR" dirty="0" smtClean="0"/>
              <a:t>Reset : MB00392A</a:t>
            </a:r>
          </a:p>
          <a:p>
            <a:pPr lvl="1"/>
            <a:r>
              <a:rPr lang="ko-KR" altLang="en-US" dirty="0" err="1"/>
              <a:t>검사부</a:t>
            </a:r>
            <a:r>
              <a:rPr lang="ko-KR" altLang="en-US" dirty="0"/>
              <a:t> 하 </a:t>
            </a:r>
            <a:r>
              <a:rPr lang="en-US" altLang="ko-KR" dirty="0"/>
              <a:t>Lot </a:t>
            </a:r>
            <a:r>
              <a:rPr lang="en-US" altLang="ko-KR" dirty="0" smtClean="0"/>
              <a:t>End : MB00392B</a:t>
            </a:r>
          </a:p>
          <a:p>
            <a:pPr lvl="1"/>
            <a:r>
              <a:rPr lang="en-US" altLang="ko-KR" dirty="0"/>
              <a:t>PC</a:t>
            </a:r>
            <a:r>
              <a:rPr lang="ko-KR" altLang="en-US" dirty="0"/>
              <a:t>가 </a:t>
            </a:r>
            <a:r>
              <a:rPr lang="en-US" altLang="ko-KR" dirty="0"/>
              <a:t>PLC</a:t>
            </a:r>
            <a:r>
              <a:rPr lang="ko-KR" altLang="en-US" dirty="0"/>
              <a:t>의 </a:t>
            </a:r>
            <a:r>
              <a:rPr lang="en-US" altLang="ko-KR" dirty="0"/>
              <a:t>Alarm </a:t>
            </a:r>
            <a:r>
              <a:rPr lang="ko-KR" altLang="en-US" dirty="0"/>
              <a:t>발생여부를 </a:t>
            </a:r>
            <a:r>
              <a:rPr lang="ko-KR" altLang="en-US" dirty="0" smtClean="0"/>
              <a:t>확인 </a:t>
            </a:r>
            <a:r>
              <a:rPr lang="en-US" altLang="ko-KR" dirty="0" smtClean="0"/>
              <a:t>: MB600000</a:t>
            </a:r>
          </a:p>
          <a:p>
            <a:pPr lvl="1"/>
            <a:r>
              <a:rPr lang="en-US" altLang="ko-KR" dirty="0" err="1"/>
              <a:t>ResetMonAlm</a:t>
            </a:r>
            <a:r>
              <a:rPr lang="en-US" altLang="ko-KR" dirty="0"/>
              <a:t>() </a:t>
            </a:r>
            <a:r>
              <a:rPr lang="en-US" altLang="ko-KR" dirty="0" smtClean="0"/>
              <a:t>: MB600008</a:t>
            </a:r>
          </a:p>
          <a:p>
            <a:pPr lvl="1"/>
            <a:r>
              <a:rPr lang="en-US" altLang="ko-KR" dirty="0" err="1"/>
              <a:t>ResetClear</a:t>
            </a:r>
            <a:r>
              <a:rPr lang="en-US" altLang="ko-KR" dirty="0" smtClean="0"/>
              <a:t>() : </a:t>
            </a:r>
            <a:r>
              <a:rPr lang="en-US" altLang="ko-KR" dirty="0"/>
              <a:t>MB600009</a:t>
            </a:r>
            <a:endParaRPr lang="en-US" altLang="ko-KR" dirty="0" smtClean="0"/>
          </a:p>
          <a:p>
            <a:pPr lvl="1"/>
            <a:r>
              <a:rPr lang="ko-KR" altLang="en-US" dirty="0" err="1"/>
              <a:t>알람이</a:t>
            </a:r>
            <a:r>
              <a:rPr lang="ko-KR" altLang="en-US" dirty="0"/>
              <a:t> 발생한 페이지 </a:t>
            </a:r>
            <a:r>
              <a:rPr lang="ko-KR" altLang="en-US" dirty="0" smtClean="0"/>
              <a:t>지정 </a:t>
            </a:r>
            <a:r>
              <a:rPr lang="en-US" altLang="ko-KR" dirty="0" smtClean="0"/>
              <a:t>: </a:t>
            </a:r>
            <a:r>
              <a:rPr lang="en-US" altLang="ko-KR" dirty="0"/>
              <a:t>ML60002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06530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미확정</a:t>
            </a:r>
            <a:r>
              <a:rPr lang="ko-KR" altLang="en-US" dirty="0"/>
              <a:t> </a:t>
            </a:r>
            <a:r>
              <a:rPr lang="en-US" altLang="ko-KR" dirty="0"/>
              <a:t>M-Register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마킹부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 </a:t>
            </a:r>
            <a:r>
              <a:rPr lang="ko-KR" altLang="en-US" dirty="0"/>
              <a:t>총 </a:t>
            </a:r>
            <a:r>
              <a:rPr lang="ko-KR" altLang="en-US" dirty="0" err="1" smtClean="0"/>
              <a:t>마킹수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: ML45096</a:t>
            </a:r>
          </a:p>
          <a:p>
            <a:pPr lvl="1"/>
            <a:r>
              <a:rPr lang="ko-KR" altLang="en-US" dirty="0" err="1"/>
              <a:t>마킹부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 </a:t>
            </a:r>
            <a:r>
              <a:rPr lang="ko-KR" altLang="en-US" dirty="0"/>
              <a:t>현재 </a:t>
            </a:r>
            <a:r>
              <a:rPr lang="ko-KR" altLang="en-US" dirty="0" err="1"/>
              <a:t>마킹한</a:t>
            </a:r>
            <a:r>
              <a:rPr lang="ko-KR" altLang="en-US" dirty="0"/>
              <a:t> </a:t>
            </a:r>
            <a:r>
              <a:rPr lang="ko-KR" altLang="en-US" dirty="0" smtClean="0"/>
              <a:t>수 </a:t>
            </a:r>
            <a:r>
              <a:rPr lang="en-US" altLang="ko-KR" dirty="0" smtClean="0"/>
              <a:t>: ML45098</a:t>
            </a:r>
          </a:p>
          <a:p>
            <a:pPr lvl="1"/>
            <a:r>
              <a:rPr lang="ko-KR" altLang="en-US" dirty="0" err="1"/>
              <a:t>마킹부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 </a:t>
            </a:r>
            <a:r>
              <a:rPr lang="ko-KR" altLang="en-US" dirty="0"/>
              <a:t>총 </a:t>
            </a:r>
            <a:r>
              <a:rPr lang="ko-KR" altLang="en-US" dirty="0" err="1" smtClean="0"/>
              <a:t>마킹수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: ML45100</a:t>
            </a:r>
          </a:p>
          <a:p>
            <a:pPr lvl="1"/>
            <a:r>
              <a:rPr lang="ko-KR" altLang="en-US" dirty="0" err="1"/>
              <a:t>마킹부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 </a:t>
            </a:r>
            <a:r>
              <a:rPr lang="ko-KR" altLang="en-US" dirty="0"/>
              <a:t>현재 </a:t>
            </a:r>
            <a:r>
              <a:rPr lang="ko-KR" altLang="en-US" dirty="0" err="1"/>
              <a:t>마킹한</a:t>
            </a:r>
            <a:r>
              <a:rPr lang="ko-KR" altLang="en-US" dirty="0"/>
              <a:t> </a:t>
            </a:r>
            <a:r>
              <a:rPr lang="ko-KR" altLang="en-US" dirty="0" smtClean="0"/>
              <a:t>수 </a:t>
            </a:r>
            <a:r>
              <a:rPr lang="en-US" altLang="ko-KR" dirty="0" smtClean="0"/>
              <a:t>: ML45102</a:t>
            </a:r>
          </a:p>
          <a:p>
            <a:pPr lvl="1"/>
            <a:r>
              <a:rPr lang="en-US" altLang="ko-KR" dirty="0"/>
              <a:t>2D(GUI) </a:t>
            </a:r>
            <a:r>
              <a:rPr lang="ko-KR" altLang="en-US" dirty="0"/>
              <a:t>각인 동작 </a:t>
            </a:r>
            <a:r>
              <a:rPr lang="en-US" altLang="ko-KR" dirty="0"/>
              <a:t>Start</a:t>
            </a:r>
            <a:r>
              <a:rPr lang="ko-KR" altLang="en-US" dirty="0" smtClean="0"/>
              <a:t>신호 </a:t>
            </a:r>
            <a:r>
              <a:rPr lang="en-US" altLang="ko-KR" dirty="0" smtClean="0"/>
              <a:t>: MB440103</a:t>
            </a:r>
          </a:p>
          <a:p>
            <a:pPr lvl="1"/>
            <a:r>
              <a:rPr lang="ko-KR" altLang="en-US" dirty="0" err="1"/>
              <a:t>각인부</a:t>
            </a:r>
            <a:r>
              <a:rPr lang="ko-KR" altLang="en-US" dirty="0"/>
              <a:t> </a:t>
            </a:r>
            <a:r>
              <a:rPr lang="en-US" altLang="ko-KR" dirty="0"/>
              <a:t>Feeding</a:t>
            </a:r>
            <a:r>
              <a:rPr lang="ko-KR" altLang="en-US" dirty="0" smtClean="0"/>
              <a:t>완료 </a:t>
            </a:r>
            <a:r>
              <a:rPr lang="en-US" altLang="ko-KR" dirty="0" smtClean="0"/>
              <a:t>: MB440102</a:t>
            </a:r>
          </a:p>
          <a:p>
            <a:pPr lvl="1"/>
            <a:r>
              <a:rPr lang="ko-KR" altLang="en-US" dirty="0" err="1"/>
              <a:t>각인부</a:t>
            </a:r>
            <a:r>
              <a:rPr lang="ko-KR" altLang="en-US" dirty="0"/>
              <a:t> </a:t>
            </a:r>
            <a:r>
              <a:rPr lang="en-US" altLang="ko-KR" dirty="0"/>
              <a:t>2D </a:t>
            </a:r>
            <a:r>
              <a:rPr lang="ko-KR" altLang="en-US" dirty="0"/>
              <a:t>리더 </a:t>
            </a:r>
            <a:r>
              <a:rPr lang="ko-KR" altLang="en-US" dirty="0" smtClean="0"/>
              <a:t>시작신호 </a:t>
            </a:r>
            <a:r>
              <a:rPr lang="en-US" altLang="ko-KR" dirty="0" smtClean="0"/>
              <a:t>: MB440105</a:t>
            </a:r>
          </a:p>
          <a:p>
            <a:pPr lvl="1"/>
            <a:r>
              <a:rPr lang="ko-KR" altLang="en-US" dirty="0" err="1"/>
              <a:t>각인부</a:t>
            </a:r>
            <a:r>
              <a:rPr lang="ko-KR" altLang="en-US" dirty="0"/>
              <a:t> </a:t>
            </a:r>
            <a:r>
              <a:rPr lang="en-US" altLang="ko-KR" dirty="0"/>
              <a:t>Feeding Offset Write </a:t>
            </a:r>
            <a:r>
              <a:rPr lang="ko-KR" altLang="en-US" dirty="0" smtClean="0"/>
              <a:t>완료 </a:t>
            </a:r>
            <a:r>
              <a:rPr lang="en-US" altLang="ko-KR" dirty="0" smtClean="0"/>
              <a:t>: MB44011A</a:t>
            </a:r>
          </a:p>
          <a:p>
            <a:pPr lvl="1"/>
            <a:r>
              <a:rPr lang="en-US" altLang="ko-KR" dirty="0"/>
              <a:t>2D(GUI) </a:t>
            </a:r>
            <a:r>
              <a:rPr lang="ko-KR" altLang="en-US" dirty="0"/>
              <a:t>각인 동작</a:t>
            </a:r>
            <a:r>
              <a:rPr lang="en-US" altLang="ko-KR" dirty="0"/>
              <a:t>Running</a:t>
            </a:r>
            <a:r>
              <a:rPr lang="ko-KR" altLang="en-US" dirty="0" smtClean="0"/>
              <a:t>신호 </a:t>
            </a:r>
            <a:r>
              <a:rPr lang="en-US" altLang="ko-KR" dirty="0" smtClean="0"/>
              <a:t>: MB440173</a:t>
            </a:r>
          </a:p>
          <a:p>
            <a:pPr lvl="1"/>
            <a:r>
              <a:rPr lang="ko-KR" altLang="en-US" dirty="0" err="1"/>
              <a:t>각인부</a:t>
            </a:r>
            <a:r>
              <a:rPr lang="ko-KR" altLang="en-US" dirty="0"/>
              <a:t> </a:t>
            </a:r>
            <a:r>
              <a:rPr lang="ko-KR" altLang="en-US" dirty="0" smtClean="0"/>
              <a:t>작업완료 </a:t>
            </a:r>
            <a:r>
              <a:rPr lang="en-US" altLang="ko-KR" dirty="0" smtClean="0"/>
              <a:t>: </a:t>
            </a:r>
            <a:r>
              <a:rPr lang="en-US" altLang="ko-KR" dirty="0"/>
              <a:t>MB440174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896230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미확정</a:t>
            </a:r>
            <a:r>
              <a:rPr lang="ko-KR" altLang="en-US" dirty="0"/>
              <a:t> </a:t>
            </a:r>
            <a:r>
              <a:rPr lang="en-US" altLang="ko-KR" dirty="0"/>
              <a:t>M-Register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각인부</a:t>
            </a:r>
            <a:r>
              <a:rPr lang="ko-KR" altLang="en-US" dirty="0" smtClean="0"/>
              <a:t> </a:t>
            </a:r>
            <a:r>
              <a:rPr lang="en-US" altLang="ko-KR" dirty="0"/>
              <a:t>2D </a:t>
            </a:r>
            <a:r>
              <a:rPr lang="ko-KR" altLang="en-US" dirty="0"/>
              <a:t>리더 </a:t>
            </a:r>
            <a:r>
              <a:rPr lang="ko-KR" altLang="en-US" dirty="0" err="1"/>
              <a:t>작업중</a:t>
            </a:r>
            <a:r>
              <a:rPr lang="ko-KR" altLang="en-US" dirty="0"/>
              <a:t> </a:t>
            </a:r>
            <a:r>
              <a:rPr lang="ko-KR" altLang="en-US" dirty="0" smtClean="0"/>
              <a:t>신호 </a:t>
            </a:r>
            <a:r>
              <a:rPr lang="en-US" altLang="ko-KR" dirty="0" smtClean="0"/>
              <a:t>: MB440178</a:t>
            </a:r>
          </a:p>
          <a:p>
            <a:pPr lvl="1"/>
            <a:r>
              <a:rPr lang="ko-KR" altLang="en-US" dirty="0" err="1"/>
              <a:t>각인부</a:t>
            </a:r>
            <a:r>
              <a:rPr lang="ko-KR" altLang="en-US" dirty="0"/>
              <a:t> </a:t>
            </a:r>
            <a:r>
              <a:rPr lang="en-US" altLang="ko-KR" dirty="0"/>
              <a:t>2D </a:t>
            </a:r>
            <a:r>
              <a:rPr lang="ko-KR" altLang="en-US" dirty="0"/>
              <a:t>리더 작업완료 </a:t>
            </a:r>
            <a:r>
              <a:rPr lang="ko-KR" altLang="en-US" dirty="0" smtClean="0"/>
              <a:t>신호 </a:t>
            </a:r>
            <a:r>
              <a:rPr lang="en-US" altLang="ko-KR" dirty="0" smtClean="0"/>
              <a:t>: MB440179</a:t>
            </a:r>
          </a:p>
          <a:p>
            <a:pPr lvl="1"/>
            <a:r>
              <a:rPr lang="ko-KR" altLang="en-US" dirty="0" err="1"/>
              <a:t>검사부</a:t>
            </a:r>
            <a:r>
              <a:rPr lang="ko-KR" altLang="en-US" dirty="0"/>
              <a:t> 상부 </a:t>
            </a:r>
            <a:r>
              <a:rPr lang="ko-KR" altLang="en-US" dirty="0" err="1" smtClean="0"/>
              <a:t>재작업</a:t>
            </a:r>
            <a:r>
              <a:rPr lang="ko-KR" altLang="en-US" dirty="0" smtClean="0"/>
              <a:t> </a:t>
            </a:r>
            <a:r>
              <a:rPr lang="en-US" altLang="ko-KR" dirty="0" smtClean="0"/>
              <a:t>: MB44013B</a:t>
            </a:r>
          </a:p>
          <a:p>
            <a:pPr lvl="1"/>
            <a:r>
              <a:rPr lang="ko-KR" altLang="en-US" dirty="0" err="1"/>
              <a:t>검사부</a:t>
            </a:r>
            <a:r>
              <a:rPr lang="ko-KR" altLang="en-US" dirty="0"/>
              <a:t> 하부 </a:t>
            </a:r>
            <a:r>
              <a:rPr lang="ko-KR" altLang="en-US" dirty="0" err="1" smtClean="0"/>
              <a:t>재작업</a:t>
            </a:r>
            <a:r>
              <a:rPr lang="ko-KR" altLang="en-US" dirty="0" smtClean="0"/>
              <a:t> </a:t>
            </a:r>
            <a:r>
              <a:rPr lang="en-US" altLang="ko-KR" dirty="0" smtClean="0"/>
              <a:t>: MB44013C</a:t>
            </a:r>
          </a:p>
          <a:p>
            <a:pPr lvl="1"/>
            <a:r>
              <a:rPr lang="ko-KR" altLang="en-US" dirty="0" err="1"/>
              <a:t>마킹부</a:t>
            </a:r>
            <a:r>
              <a:rPr lang="ko-KR" altLang="en-US" dirty="0"/>
              <a:t> </a:t>
            </a:r>
            <a:r>
              <a:rPr lang="ko-KR" altLang="en-US" dirty="0" err="1"/>
              <a:t>텐션</a:t>
            </a:r>
            <a:r>
              <a:rPr lang="ko-KR" altLang="en-US" dirty="0"/>
              <a:t> </a:t>
            </a:r>
            <a:r>
              <a:rPr lang="en-US" altLang="ko-KR" dirty="0" smtClean="0"/>
              <a:t>ON : MB440155</a:t>
            </a:r>
          </a:p>
          <a:p>
            <a:pPr lvl="1"/>
            <a:r>
              <a:rPr lang="ko-KR" altLang="en-US" dirty="0" err="1"/>
              <a:t>검사부</a:t>
            </a:r>
            <a:r>
              <a:rPr lang="en-US" altLang="ko-KR" dirty="0"/>
              <a:t>/</a:t>
            </a:r>
            <a:r>
              <a:rPr lang="ko-KR" altLang="en-US" dirty="0" err="1"/>
              <a:t>각인부</a:t>
            </a:r>
            <a:r>
              <a:rPr lang="ko-KR" altLang="en-US" dirty="0"/>
              <a:t> </a:t>
            </a:r>
            <a:r>
              <a:rPr lang="ko-KR" altLang="en-US" dirty="0" err="1"/>
              <a:t>텐션</a:t>
            </a:r>
            <a:r>
              <a:rPr lang="ko-KR" altLang="en-US" dirty="0"/>
              <a:t> </a:t>
            </a:r>
            <a:r>
              <a:rPr lang="en-US" altLang="ko-KR" dirty="0" smtClean="0"/>
              <a:t>ON : </a:t>
            </a:r>
            <a:r>
              <a:rPr lang="en-US" altLang="ko-KR" dirty="0"/>
              <a:t>MB440156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6979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294" y="764704"/>
            <a:ext cx="5190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□ 제품별 </a:t>
            </a:r>
            <a:r>
              <a:rPr lang="en-US" altLang="ko-KR" sz="1600" b="1" dirty="0" smtClean="0"/>
              <a:t>2D </a:t>
            </a:r>
            <a:r>
              <a:rPr lang="ko-KR" altLang="en-US" sz="1600" b="1" dirty="0" smtClean="0"/>
              <a:t>각인 위치 </a:t>
            </a:r>
            <a:r>
              <a:rPr lang="en-US" altLang="ko-KR" sz="1600" b="1" dirty="0" smtClean="0"/>
              <a:t>– 4Layer </a:t>
            </a:r>
            <a:endParaRPr lang="ko-KR" altLang="en-US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621" y="1342015"/>
            <a:ext cx="4347869" cy="5122539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1184321" y="1450711"/>
            <a:ext cx="0" cy="503981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4"/>
          <p:cNvSpPr txBox="1"/>
          <p:nvPr/>
        </p:nvSpPr>
        <p:spPr>
          <a:xfrm flipH="1">
            <a:off x="962122" y="3823608"/>
            <a:ext cx="565590" cy="181662"/>
          </a:xfrm>
          <a:prstGeom prst="rect">
            <a:avLst/>
          </a:prstGeom>
          <a:solidFill>
            <a:schemeClr val="bg1"/>
          </a:solidFill>
          <a:ln w="9525" cmpd="sng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latin typeface="+mj-ea"/>
                <a:ea typeface="+mj-ea"/>
              </a:rPr>
              <a:t>340mm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942612" y="1455129"/>
            <a:ext cx="455141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1187484" y="1332774"/>
            <a:ext cx="0" cy="119229"/>
          </a:xfrm>
          <a:prstGeom prst="straightConnector1">
            <a:avLst/>
          </a:prstGeom>
          <a:ln w="15875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59388" y="6332694"/>
            <a:ext cx="3656340" cy="0"/>
          </a:xfrm>
          <a:prstGeom prst="line">
            <a:avLst/>
          </a:prstGeom>
          <a:ln w="28575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5123023" y="6316068"/>
            <a:ext cx="0" cy="119647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34"/>
          <p:cNvSpPr txBox="1"/>
          <p:nvPr/>
        </p:nvSpPr>
        <p:spPr>
          <a:xfrm flipH="1">
            <a:off x="2835817" y="6248373"/>
            <a:ext cx="724868" cy="185894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>
                <a:latin typeface="+mj-ea"/>
                <a:ea typeface="+mj-ea"/>
              </a:rPr>
              <a:t>207.5mm</a:t>
            </a:r>
            <a:endParaRPr lang="ko-KR" altLang="en-US" sz="1050" b="1">
              <a:latin typeface="+mj-ea"/>
              <a:ea typeface="+mj-ea"/>
            </a:endParaRPr>
          </a:p>
        </p:txBody>
      </p:sp>
      <p:sp>
        <p:nvSpPr>
          <p:cNvPr id="13" name="TextBox 35"/>
          <p:cNvSpPr txBox="1"/>
          <p:nvPr/>
        </p:nvSpPr>
        <p:spPr>
          <a:xfrm flipH="1">
            <a:off x="4723343" y="6484102"/>
            <a:ext cx="604449" cy="185258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latin typeface="+mj-ea"/>
                <a:ea typeface="+mj-ea"/>
              </a:rPr>
              <a:t>10mm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903362" y="6426660"/>
            <a:ext cx="206442" cy="0"/>
          </a:xfrm>
          <a:prstGeom prst="line">
            <a:avLst/>
          </a:prstGeom>
          <a:ln w="28575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77893" y="6471203"/>
            <a:ext cx="5167195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/>
          <p:nvPr/>
        </p:nvSpPr>
        <p:spPr>
          <a:xfrm flipH="1">
            <a:off x="5184799" y="6236180"/>
            <a:ext cx="355376" cy="184627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latin typeface="+mj-ea"/>
                <a:ea typeface="+mj-ea"/>
              </a:rPr>
              <a:t>5mm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665379" y="1323861"/>
            <a:ext cx="0" cy="514111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68368" y="1327589"/>
            <a:ext cx="5167195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8"/>
          <p:cNvSpPr txBox="1"/>
          <p:nvPr/>
        </p:nvSpPr>
        <p:spPr>
          <a:xfrm flipH="1">
            <a:off x="1356114" y="1304452"/>
            <a:ext cx="590026" cy="182790"/>
          </a:xfrm>
          <a:prstGeom prst="rect">
            <a:avLst/>
          </a:prstGeom>
          <a:solidFill>
            <a:schemeClr val="bg1"/>
          </a:solidFill>
          <a:ln w="9525" cmpd="sng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latin typeface="+mj-ea"/>
                <a:ea typeface="+mj-ea"/>
              </a:rPr>
              <a:t>6mm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sp>
        <p:nvSpPr>
          <p:cNvPr id="20" name="TextBox 24"/>
          <p:cNvSpPr txBox="1"/>
          <p:nvPr/>
        </p:nvSpPr>
        <p:spPr>
          <a:xfrm flipH="1">
            <a:off x="250689" y="3645024"/>
            <a:ext cx="565590" cy="181662"/>
          </a:xfrm>
          <a:prstGeom prst="rect">
            <a:avLst/>
          </a:prstGeom>
          <a:solidFill>
            <a:schemeClr val="bg1"/>
          </a:solidFill>
          <a:ln w="9525" cmpd="sng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 smtClean="0">
                <a:latin typeface="+mj-ea"/>
                <a:ea typeface="+mj-ea"/>
              </a:rPr>
              <a:t>346mm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306409" y="5919150"/>
            <a:ext cx="1606790" cy="894226"/>
          </a:xfrm>
          <a:prstGeom prst="ellipse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l="69647" t="80905"/>
          <a:stretch/>
        </p:blipFill>
        <p:spPr>
          <a:xfrm>
            <a:off x="6249144" y="4365104"/>
            <a:ext cx="2833072" cy="2099876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H="1">
            <a:off x="8049344" y="6200202"/>
            <a:ext cx="0" cy="192693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35"/>
          <p:cNvSpPr txBox="1"/>
          <p:nvPr/>
        </p:nvSpPr>
        <p:spPr>
          <a:xfrm flipH="1">
            <a:off x="7537242" y="6484102"/>
            <a:ext cx="586672" cy="185258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latin typeface="+mj-ea"/>
                <a:ea typeface="+mj-ea"/>
              </a:rPr>
              <a:t>10mm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7584017" y="6426660"/>
            <a:ext cx="472465" cy="0"/>
          </a:xfrm>
          <a:prstGeom prst="line">
            <a:avLst/>
          </a:prstGeom>
          <a:ln w="28575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43"/>
          <p:cNvSpPr txBox="1"/>
          <p:nvPr/>
        </p:nvSpPr>
        <p:spPr>
          <a:xfrm flipH="1">
            <a:off x="8115395" y="6207637"/>
            <a:ext cx="355376" cy="184627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latin typeface="+mj-ea"/>
                <a:ea typeface="+mj-ea"/>
              </a:rPr>
              <a:t>5mm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cxnSp>
        <p:nvCxnSpPr>
          <p:cNvPr id="27" name="꺾인 연결선 26"/>
          <p:cNvCxnSpPr>
            <a:stCxn id="21" idx="0"/>
            <a:endCxn id="22" idx="1"/>
          </p:cNvCxnSpPr>
          <p:nvPr/>
        </p:nvCxnSpPr>
        <p:spPr>
          <a:xfrm rot="5400000" flipH="1" flipV="1">
            <a:off x="5427420" y="5097426"/>
            <a:ext cx="504108" cy="1139340"/>
          </a:xfrm>
          <a:prstGeom prst="bentConnector2">
            <a:avLst/>
          </a:prstGeom>
          <a:noFill/>
          <a:ln>
            <a:solidFill>
              <a:srgbClr val="0000FF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65840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35" y="1039906"/>
            <a:ext cx="5832379" cy="54689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648" y="153219"/>
            <a:ext cx="35915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+mj-ea"/>
                <a:ea typeface="+mj-ea"/>
              </a:rPr>
              <a:t>사급품 </a:t>
            </a:r>
            <a:r>
              <a:rPr lang="ko-KR" altLang="en-US" b="1" dirty="0" smtClean="0">
                <a:latin typeface="+mj-ea"/>
                <a:ea typeface="+mj-ea"/>
              </a:rPr>
              <a:t>사양 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434" y="522551"/>
            <a:ext cx="3449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/>
              <a:t>2D </a:t>
            </a:r>
            <a:r>
              <a:rPr lang="ko-KR" altLang="en-US" sz="1600" b="1" dirty="0" smtClean="0"/>
              <a:t>바코드 </a:t>
            </a:r>
            <a:r>
              <a:rPr lang="en-US" altLang="ko-KR" sz="1600" b="1" dirty="0" smtClean="0"/>
              <a:t>Laser Marking</a:t>
            </a:r>
            <a:r>
              <a:rPr lang="ko-KR" altLang="en-US" sz="1600" b="1" dirty="0" smtClean="0"/>
              <a:t>기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 </a:t>
            </a:r>
            <a:endParaRPr lang="ko-KR" altLang="en-US" sz="1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934" y="1111447"/>
            <a:ext cx="3850584" cy="27030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593" y="3891273"/>
            <a:ext cx="3059913" cy="233762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39395" y="1928812"/>
            <a:ext cx="889466" cy="128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39074" y="2117139"/>
            <a:ext cx="889466" cy="128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328540" y="1509713"/>
            <a:ext cx="895673" cy="450532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09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동작 분류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수동 운전</a:t>
            </a:r>
            <a:endParaRPr lang="en-US" altLang="ko-KR" smtClean="0"/>
          </a:p>
          <a:p>
            <a:r>
              <a:rPr lang="ko-KR" altLang="en-US" smtClean="0"/>
              <a:t>자동 운전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rgbClr val="00B0F0"/>
                </a:solidFill>
              </a:rPr>
              <a:t>운전 준비</a:t>
            </a:r>
            <a:endParaRPr lang="en-US" altLang="ko-KR" smtClean="0">
              <a:solidFill>
                <a:srgbClr val="00B0F0"/>
              </a:solidFill>
            </a:endParaRPr>
          </a:p>
          <a:p>
            <a:pPr lvl="1"/>
            <a:r>
              <a:rPr lang="ko-KR" altLang="en-US" smtClean="0"/>
              <a:t>초기 운전</a:t>
            </a:r>
            <a:endParaRPr lang="en-US" altLang="ko-KR" smtClean="0"/>
          </a:p>
          <a:p>
            <a:pPr lvl="1"/>
            <a:r>
              <a:rPr lang="ko-KR" altLang="en-US" smtClean="0"/>
              <a:t>일시 정지</a:t>
            </a:r>
            <a:endParaRPr lang="en-US" altLang="ko-KR" smtClean="0"/>
          </a:p>
          <a:p>
            <a:pPr lvl="1"/>
            <a:r>
              <a:rPr lang="ko-KR" altLang="en-US" smtClean="0"/>
              <a:t>이어 가기</a:t>
            </a:r>
            <a:endParaRPr lang="en-US" altLang="ko-KR" smtClean="0"/>
          </a:p>
          <a:p>
            <a:pPr lvl="1"/>
            <a:r>
              <a:rPr lang="ko-KR" altLang="en-US" smtClean="0"/>
              <a:t>로트 분리</a:t>
            </a:r>
            <a:endParaRPr lang="en-US" altLang="ko-KR" smtClean="0"/>
          </a:p>
          <a:p>
            <a:pPr lvl="1"/>
            <a:r>
              <a:rPr lang="ko-KR" altLang="en-US" smtClean="0"/>
              <a:t>잔량 처리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996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작업시작 시나리오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mtClean="0"/>
              <a:t>1. 2D </a:t>
            </a:r>
            <a:r>
              <a:rPr lang="ko-KR" altLang="en-US" smtClean="0"/>
              <a:t>각인기의 각인 위치에 제품의 각인 위치를 일치시킴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각인기의 </a:t>
            </a:r>
            <a:r>
              <a:rPr lang="en-US" altLang="ko-KR" smtClean="0"/>
              <a:t>BlockGuide</a:t>
            </a:r>
            <a:r>
              <a:rPr lang="ko-KR" altLang="en-US" smtClean="0"/>
              <a:t>로 각인위치 파악</a:t>
            </a:r>
            <a:endParaRPr lang="en-US" altLang="ko-KR"/>
          </a:p>
          <a:p>
            <a:r>
              <a:rPr lang="en-US" altLang="ko-KR" smtClean="0"/>
              <a:t>2. Align </a:t>
            </a:r>
            <a:r>
              <a:rPr lang="ko-KR" altLang="en-US" smtClean="0"/>
              <a:t>카메라로 핀위치를 설정</a:t>
            </a:r>
            <a:endParaRPr lang="en-US" altLang="ko-KR" smtClean="0"/>
          </a:p>
          <a:p>
            <a:pPr lvl="1"/>
            <a:r>
              <a:rPr lang="ko-KR" altLang="en-US" smtClean="0"/>
              <a:t>다음번 </a:t>
            </a:r>
            <a:r>
              <a:rPr lang="en-US" altLang="ko-KR" smtClean="0"/>
              <a:t>Feeding</a:t>
            </a:r>
            <a:r>
              <a:rPr lang="ko-KR" altLang="en-US" smtClean="0"/>
              <a:t>에서는 핀위치의 틀어짐량이 </a:t>
            </a:r>
            <a:r>
              <a:rPr lang="en-US" altLang="ko-KR" smtClean="0"/>
              <a:t>2D</a:t>
            </a:r>
            <a:r>
              <a:rPr lang="ko-KR" altLang="en-US" smtClean="0"/>
              <a:t>각인기 </a:t>
            </a:r>
            <a:r>
              <a:rPr lang="en-US" altLang="ko-KR" smtClean="0"/>
              <a:t>Offset</a:t>
            </a:r>
            <a:r>
              <a:rPr lang="ko-KR" altLang="en-US" smtClean="0"/>
              <a:t>량 적용</a:t>
            </a:r>
            <a:endParaRPr lang="en-US" altLang="ko-KR"/>
          </a:p>
          <a:p>
            <a:pPr lvl="1"/>
            <a:r>
              <a:rPr lang="ko-KR" altLang="en-US" smtClean="0"/>
              <a:t>진행방향의 오차는 다음번에 보정하여 </a:t>
            </a:r>
            <a:r>
              <a:rPr lang="en-US" altLang="ko-KR" smtClean="0"/>
              <a:t>Feeding.</a:t>
            </a:r>
          </a:p>
          <a:p>
            <a:r>
              <a:rPr lang="en-US" altLang="ko-KR" smtClean="0"/>
              <a:t>3. </a:t>
            </a:r>
            <a:r>
              <a:rPr lang="ko-KR" altLang="en-US" smtClean="0"/>
              <a:t>작업자 작업정보 입력</a:t>
            </a:r>
            <a:r>
              <a:rPr lang="en-US" altLang="ko-KR" smtClean="0"/>
              <a:t>(</a:t>
            </a:r>
            <a:r>
              <a:rPr lang="ko-KR" altLang="en-US" smtClean="0"/>
              <a:t>작업자명</a:t>
            </a:r>
            <a:r>
              <a:rPr lang="en-US" altLang="ko-KR" smtClean="0"/>
              <a:t>, </a:t>
            </a:r>
            <a:r>
              <a:rPr lang="ko-KR" altLang="en-US" smtClean="0"/>
              <a:t>제품 전체 길이</a:t>
            </a:r>
            <a:r>
              <a:rPr lang="en-US" altLang="ko-KR" smtClean="0"/>
              <a:t>, …)</a:t>
            </a:r>
          </a:p>
          <a:p>
            <a:r>
              <a:rPr lang="en-US" altLang="ko-KR" smtClean="0"/>
              <a:t>4. </a:t>
            </a:r>
            <a:r>
              <a:rPr lang="en-US" altLang="ko-KR" smtClean="0">
                <a:solidFill>
                  <a:srgbClr val="FF0000"/>
                </a:solidFill>
              </a:rPr>
              <a:t>Reset</a:t>
            </a:r>
            <a:r>
              <a:rPr lang="en-US" altLang="ko-KR" smtClean="0"/>
              <a:t> </a:t>
            </a:r>
            <a:r>
              <a:rPr lang="ko-KR" altLang="en-US" smtClean="0"/>
              <a:t>버튼</a:t>
            </a:r>
            <a:endParaRPr lang="en-US" altLang="ko-KR" smtClean="0"/>
          </a:p>
          <a:p>
            <a:pPr lvl="1"/>
            <a:r>
              <a:rPr lang="ko-KR" altLang="en-US" smtClean="0"/>
              <a:t>릴맵 초기화</a:t>
            </a:r>
            <a:r>
              <a:rPr lang="en-US" altLang="ko-KR"/>
              <a:t> </a:t>
            </a:r>
            <a:r>
              <a:rPr lang="en-US" altLang="ko-KR" smtClean="0"/>
              <a:t>/ </a:t>
            </a:r>
            <a:r>
              <a:rPr lang="ko-KR" altLang="en-US" smtClean="0"/>
              <a:t>시리얼 번호 </a:t>
            </a:r>
            <a:r>
              <a:rPr lang="en-US" altLang="ko-KR" smtClean="0"/>
              <a:t>1</a:t>
            </a:r>
            <a:r>
              <a:rPr lang="ko-KR" altLang="en-US" smtClean="0"/>
              <a:t>부터 시작</a:t>
            </a:r>
            <a:endParaRPr lang="en-US" altLang="ko-KR" smtClean="0"/>
          </a:p>
          <a:p>
            <a:r>
              <a:rPr lang="en-US" altLang="ko-KR" smtClean="0"/>
              <a:t>5. </a:t>
            </a:r>
            <a:r>
              <a:rPr lang="ko-KR" altLang="en-US" smtClean="0">
                <a:solidFill>
                  <a:srgbClr val="00B0F0"/>
                </a:solidFill>
              </a:rPr>
              <a:t>운전준비</a:t>
            </a:r>
            <a:r>
              <a:rPr lang="ko-KR" altLang="en-US" smtClean="0"/>
              <a:t> 버튼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rgbClr val="00B0F0"/>
                </a:solidFill>
              </a:rPr>
              <a:t>먼저 마킹부 덴서버퍼 </a:t>
            </a:r>
            <a:r>
              <a:rPr lang="en-US" altLang="ko-KR" smtClean="0">
                <a:solidFill>
                  <a:srgbClr val="00B0F0"/>
                </a:solidFill>
              </a:rPr>
              <a:t>Homming </a:t>
            </a:r>
            <a:r>
              <a:rPr lang="ko-KR" altLang="en-US" smtClean="0">
                <a:solidFill>
                  <a:srgbClr val="00B0F0"/>
                </a:solidFill>
              </a:rPr>
              <a:t>후</a:t>
            </a:r>
            <a:r>
              <a:rPr lang="en-US" altLang="ko-KR" smtClean="0">
                <a:solidFill>
                  <a:srgbClr val="00B0F0"/>
                </a:solidFill>
              </a:rPr>
              <a:t>,</a:t>
            </a:r>
            <a:r>
              <a:rPr lang="ko-KR" altLang="en-US" smtClean="0">
                <a:solidFill>
                  <a:srgbClr val="00B0F0"/>
                </a:solidFill>
              </a:rPr>
              <a:t> </a:t>
            </a:r>
            <a:r>
              <a:rPr lang="en-US" altLang="ko-KR" smtClean="0">
                <a:solidFill>
                  <a:srgbClr val="00B0F0"/>
                </a:solidFill>
              </a:rPr>
              <a:t>2D </a:t>
            </a:r>
            <a:r>
              <a:rPr lang="ko-KR" altLang="en-US" smtClean="0">
                <a:solidFill>
                  <a:srgbClr val="00B0F0"/>
                </a:solidFill>
              </a:rPr>
              <a:t>각인기쪽 덴서버퍼 </a:t>
            </a:r>
            <a:r>
              <a:rPr lang="en-US" altLang="ko-KR" smtClean="0">
                <a:solidFill>
                  <a:srgbClr val="00B0F0"/>
                </a:solidFill>
              </a:rPr>
              <a:t>Homming.</a:t>
            </a:r>
          </a:p>
        </p:txBody>
      </p:sp>
    </p:spTree>
    <p:extLst>
      <p:ext uri="{BB962C8B-B14F-4D97-AF65-F5344CB8AC3E}">
        <p14:creationId xmlns:p14="http://schemas.microsoft.com/office/powerpoint/2010/main" val="486606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개발 일정 </a:t>
            </a:r>
            <a:r>
              <a:rPr lang="en-US" altLang="ko-KR" dirty="0" smtClean="0"/>
              <a:t>(RTR 2</a:t>
            </a:r>
            <a:r>
              <a:rPr lang="ko-KR" altLang="en-US" dirty="0" smtClean="0"/>
              <a:t>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3008871"/>
              </p:ext>
            </p:extLst>
          </p:nvPr>
        </p:nvGraphicFramePr>
        <p:xfrm>
          <a:off x="838200" y="1825625"/>
          <a:ext cx="10334626" cy="3660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7115"/>
                <a:gridCol w="1866673"/>
                <a:gridCol w="1073855"/>
                <a:gridCol w="767257"/>
                <a:gridCol w="973521"/>
                <a:gridCol w="903889"/>
                <a:gridCol w="893380"/>
                <a:gridCol w="872358"/>
                <a:gridCol w="924911"/>
                <a:gridCol w="851667"/>
              </a:tblGrid>
              <a:tr h="402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제어파트</a:t>
                      </a:r>
                      <a:endParaRPr lang="ko-KR" altLang="en-US" sz="12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업무내용</a:t>
                      </a:r>
                      <a:endParaRPr lang="ko-KR" altLang="en-US" sz="12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/>
                        <a:t>담당자</a:t>
                      </a:r>
                      <a:endParaRPr lang="ko-KR" altLang="en-US" sz="120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/>
                        <a:t>진행율</a:t>
                      </a:r>
                      <a:endParaRPr lang="ko-KR" altLang="en-US" sz="120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7</a:t>
                      </a:r>
                      <a:r>
                        <a:rPr lang="ko-KR" altLang="en-US" sz="1200" smtClean="0"/>
                        <a:t>월</a:t>
                      </a:r>
                      <a:endParaRPr lang="ko-KR" altLang="en-US" sz="1200"/>
                    </a:p>
                  </a:txBody>
                  <a:tcPr>
                    <a:solidFill>
                      <a:srgbClr val="912E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/>
                        <a:t>8</a:t>
                      </a:r>
                      <a:r>
                        <a:rPr lang="ko-KR" altLang="en-US" sz="1200" smtClean="0"/>
                        <a:t>월</a:t>
                      </a:r>
                    </a:p>
                  </a:txBody>
                  <a:tcPr>
                    <a:solidFill>
                      <a:srgbClr val="912E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9</a:t>
                      </a:r>
                      <a:r>
                        <a:rPr lang="ko-KR" altLang="en-US" sz="1200" smtClean="0"/>
                        <a:t>월</a:t>
                      </a:r>
                      <a:endParaRPr lang="ko-KR" altLang="en-US" sz="1200"/>
                    </a:p>
                  </a:txBody>
                  <a:tcPr>
                    <a:solidFill>
                      <a:srgbClr val="912E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10</a:t>
                      </a:r>
                      <a:r>
                        <a:rPr lang="ko-KR" altLang="en-US" sz="1200" smtClean="0"/>
                        <a:t>월</a:t>
                      </a:r>
                      <a:endParaRPr lang="ko-KR" altLang="en-US" sz="1200"/>
                    </a:p>
                  </a:txBody>
                  <a:tcPr>
                    <a:solidFill>
                      <a:srgbClr val="912E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11</a:t>
                      </a:r>
                      <a:r>
                        <a:rPr lang="ko-KR" altLang="en-US" sz="1200" smtClean="0"/>
                        <a:t>월</a:t>
                      </a:r>
                      <a:endParaRPr lang="ko-KR" altLang="en-US" sz="1200"/>
                    </a:p>
                  </a:txBody>
                  <a:tcPr>
                    <a:solidFill>
                      <a:srgbClr val="912E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12</a:t>
                      </a:r>
                      <a:r>
                        <a:rPr lang="ko-KR" altLang="en-US" sz="1200" smtClean="0"/>
                        <a:t>월</a:t>
                      </a:r>
                      <a:endParaRPr lang="ko-KR" altLang="en-US" sz="1200"/>
                    </a:p>
                  </a:txBody>
                  <a:tcPr>
                    <a:solidFill>
                      <a:srgbClr val="912EA2"/>
                    </a:solidFill>
                  </a:tcPr>
                </a:tc>
              </a:tr>
              <a:tr h="430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AOI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2D</a:t>
                      </a:r>
                      <a:r>
                        <a:rPr lang="ko-KR" altLang="en-US" sz="1000" smtClean="0"/>
                        <a:t>바코드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신용대</a:t>
                      </a:r>
                      <a:r>
                        <a:rPr lang="en-US" altLang="ko-KR" sz="1000" smtClean="0"/>
                        <a:t>, </a:t>
                      </a:r>
                      <a:r>
                        <a:rPr lang="ko-KR" altLang="en-US" sz="1000" smtClean="0"/>
                        <a:t>이광현</a:t>
                      </a:r>
                      <a:r>
                        <a:rPr lang="en-US" altLang="ko-KR" sz="1000" smtClean="0"/>
                        <a:t>, </a:t>
                      </a:r>
                      <a:r>
                        <a:rPr lang="ko-KR" altLang="en-US" sz="1000" smtClean="0"/>
                        <a:t>남태훈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30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Punching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DTS(</a:t>
                      </a:r>
                      <a:r>
                        <a:rPr lang="ko-KR" altLang="en-US" sz="1000" smtClean="0"/>
                        <a:t>내</a:t>
                      </a:r>
                      <a:r>
                        <a:rPr lang="en-US" altLang="ko-KR" sz="1000" smtClean="0"/>
                        <a:t>/</a:t>
                      </a:r>
                      <a:r>
                        <a:rPr lang="ko-KR" altLang="en-US" sz="1000" smtClean="0"/>
                        <a:t>외층 적용</a:t>
                      </a:r>
                      <a:r>
                        <a:rPr lang="en-US" altLang="ko-KR" sz="1000" smtClean="0"/>
                        <a:t>)</a:t>
                      </a:r>
                    </a:p>
                    <a:p>
                      <a:pPr algn="ctr" latinLnBrk="1"/>
                      <a:r>
                        <a:rPr lang="en-US" altLang="ko-KR" sz="1000" smtClean="0"/>
                        <a:t>2D</a:t>
                      </a:r>
                      <a:r>
                        <a:rPr lang="ko-KR" altLang="en-US" sz="1000" smtClean="0"/>
                        <a:t>바코드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신용대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30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2D </a:t>
                      </a:r>
                      <a:r>
                        <a:rPr lang="ko-KR" altLang="en-US" sz="1200" b="1" smtClean="0"/>
                        <a:t>각인기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mtClean="0"/>
                        <a:t>레이저 제어</a:t>
                      </a:r>
                      <a:r>
                        <a:rPr lang="en-US" altLang="ko-KR" sz="1000" smtClean="0"/>
                        <a:t>&amp;</a:t>
                      </a:r>
                      <a:r>
                        <a:rPr lang="ko-KR" altLang="en-US" sz="1000" smtClean="0"/>
                        <a:t>작업관리</a:t>
                      </a:r>
                      <a:endParaRPr lang="en-US" altLang="ko-KR" sz="1000" smtClean="0"/>
                    </a:p>
                    <a:p>
                      <a:pPr algn="ctr" latinLnBrk="1"/>
                      <a:r>
                        <a:rPr lang="en-US" altLang="ko-KR" sz="1000" smtClean="0"/>
                        <a:t>2D</a:t>
                      </a:r>
                      <a:r>
                        <a:rPr lang="ko-KR" altLang="en-US" sz="1000" smtClean="0"/>
                        <a:t>바코드</a:t>
                      </a:r>
                      <a:endParaRPr lang="en-US" altLang="ko-KR" sz="100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신용대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02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PLC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2D </a:t>
                      </a:r>
                      <a:r>
                        <a:rPr lang="ko-KR" altLang="en-US" sz="1000" smtClean="0"/>
                        <a:t>각인기 운전</a:t>
                      </a:r>
                      <a:endParaRPr lang="en-US" altLang="ko-KR" sz="1000" smtClean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송준철</a:t>
                      </a:r>
                      <a:r>
                        <a:rPr lang="en-US" altLang="ko-KR" sz="1000" smtClean="0"/>
                        <a:t>, </a:t>
                      </a:r>
                      <a:r>
                        <a:rPr lang="ko-KR" altLang="en-US" sz="1000" smtClean="0"/>
                        <a:t>백가람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703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VS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/>
                        <a:t>64bits</a:t>
                      </a:r>
                      <a:r>
                        <a:rPr lang="ko-KR" altLang="en-US" sz="1000" smtClean="0"/>
                        <a:t>용 업그레이드</a:t>
                      </a:r>
                      <a:endParaRPr lang="en-US" altLang="ko-KR" sz="1000" smtClean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mtClean="0"/>
                        <a:t>내</a:t>
                      </a:r>
                      <a:r>
                        <a:rPr lang="en-US" altLang="ko-KR" sz="1000" smtClean="0"/>
                        <a:t>/</a:t>
                      </a:r>
                      <a:r>
                        <a:rPr lang="ko-KR" altLang="en-US" sz="1000" smtClean="0"/>
                        <a:t>외층 적용</a:t>
                      </a:r>
                      <a:endParaRPr lang="en-US" altLang="ko-KR" sz="1000" smtClean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/>
                        <a:t>AOI </a:t>
                      </a:r>
                      <a:r>
                        <a:rPr lang="ko-KR" altLang="en-US" sz="1000" smtClean="0"/>
                        <a:t>상면</a:t>
                      </a:r>
                      <a:r>
                        <a:rPr lang="en-US" altLang="ko-KR" sz="1000" smtClean="0"/>
                        <a:t>/</a:t>
                      </a:r>
                      <a:r>
                        <a:rPr lang="ko-KR" altLang="en-US" sz="1000" smtClean="0"/>
                        <a:t>하면 동시 작업</a:t>
                      </a:r>
                      <a:endParaRPr lang="en-US" altLang="ko-KR" sz="1000" smtClean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신찬희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303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/>
                        <a:t>이미지뷰어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/>
                        <a:t>64bits</a:t>
                      </a:r>
                      <a:r>
                        <a:rPr lang="ko-KR" altLang="en-US" sz="1000" smtClean="0"/>
                        <a:t>용 업그레이드</a:t>
                      </a:r>
                      <a:endParaRPr lang="en-US" altLang="ko-KR" sz="1000" smtClean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mtClean="0"/>
                        <a:t>내</a:t>
                      </a:r>
                      <a:r>
                        <a:rPr lang="en-US" altLang="ko-KR" sz="1000" smtClean="0"/>
                        <a:t>/</a:t>
                      </a:r>
                      <a:r>
                        <a:rPr lang="ko-KR" altLang="en-US" sz="1000" smtClean="0"/>
                        <a:t>외층 적용</a:t>
                      </a:r>
                      <a:endParaRPr lang="en-US" altLang="ko-KR" sz="100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신찬희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30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DTS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mtClean="0"/>
                        <a:t>내</a:t>
                      </a:r>
                      <a:r>
                        <a:rPr lang="en-US" altLang="ko-KR" sz="1000" smtClean="0"/>
                        <a:t>/</a:t>
                      </a:r>
                      <a:r>
                        <a:rPr lang="ko-KR" altLang="en-US" sz="1000" smtClean="0"/>
                        <a:t>외층 적용</a:t>
                      </a:r>
                      <a:endParaRPr lang="en-US" altLang="ko-KR" sz="1000" smtClean="0"/>
                    </a:p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홍성민</a:t>
                      </a:r>
                      <a:r>
                        <a:rPr lang="en-US" altLang="ko-KR" sz="1000" smtClean="0"/>
                        <a:t>, </a:t>
                      </a:r>
                      <a:r>
                        <a:rPr lang="ko-KR" altLang="en-US" sz="1000" smtClean="0"/>
                        <a:t>신용대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Rectangle 114"/>
          <p:cNvSpPr>
            <a:spLocks noChangeArrowheads="1"/>
          </p:cNvSpPr>
          <p:nvPr/>
        </p:nvSpPr>
        <p:spPr bwMode="auto">
          <a:xfrm>
            <a:off x="10267909" y="821212"/>
            <a:ext cx="488950" cy="215900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" name="Rectangle 120"/>
          <p:cNvSpPr>
            <a:spLocks noChangeArrowheads="1"/>
          </p:cNvSpPr>
          <p:nvPr/>
        </p:nvSpPr>
        <p:spPr bwMode="auto">
          <a:xfrm>
            <a:off x="10256797" y="1096961"/>
            <a:ext cx="500062" cy="215900"/>
          </a:xfrm>
          <a:prstGeom prst="rect">
            <a:avLst/>
          </a:prstGeom>
          <a:gradFill rotWithShape="1">
            <a:gsLst>
              <a:gs pos="0">
                <a:srgbClr val="FF00FF">
                  <a:gamma/>
                  <a:shade val="46275"/>
                  <a:invGamma/>
                </a:srgbClr>
              </a:gs>
              <a:gs pos="50000">
                <a:srgbClr val="FF00FF"/>
              </a:gs>
              <a:gs pos="100000">
                <a:srgbClr val="FF00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Rectangle 116"/>
          <p:cNvSpPr>
            <a:spLocks noChangeArrowheads="1"/>
          </p:cNvSpPr>
          <p:nvPr/>
        </p:nvSpPr>
        <p:spPr bwMode="auto">
          <a:xfrm>
            <a:off x="10267993" y="515143"/>
            <a:ext cx="488866" cy="215900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814071" y="499982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진행율</a:t>
            </a:r>
            <a:endParaRPr lang="ko-KR" altLang="en-US" sz="1000" b="1"/>
          </a:p>
        </p:txBody>
      </p:sp>
      <p:sp>
        <p:nvSpPr>
          <p:cNvPr id="9" name="TextBox 8"/>
          <p:cNvSpPr txBox="1"/>
          <p:nvPr/>
        </p:nvSpPr>
        <p:spPr>
          <a:xfrm>
            <a:off x="10814071" y="790891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계획날짜</a:t>
            </a:r>
            <a:endParaRPr lang="ko-KR" altLang="en-US" sz="1000" b="1"/>
          </a:p>
        </p:txBody>
      </p:sp>
      <p:sp>
        <p:nvSpPr>
          <p:cNvPr id="10" name="TextBox 9"/>
          <p:cNvSpPr txBox="1"/>
          <p:nvPr/>
        </p:nvSpPr>
        <p:spPr>
          <a:xfrm>
            <a:off x="10814071" y="1081800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계획초과</a:t>
            </a:r>
            <a:endParaRPr lang="ko-KR" altLang="en-US" sz="1000" b="1"/>
          </a:p>
        </p:txBody>
      </p:sp>
      <p:sp>
        <p:nvSpPr>
          <p:cNvPr id="16" name="Rectangle 116"/>
          <p:cNvSpPr>
            <a:spLocks noChangeArrowheads="1"/>
          </p:cNvSpPr>
          <p:nvPr/>
        </p:nvSpPr>
        <p:spPr bwMode="auto">
          <a:xfrm>
            <a:off x="5761079" y="2675279"/>
            <a:ext cx="231891" cy="185287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7" name="Rectangle 114"/>
          <p:cNvSpPr>
            <a:spLocks noChangeArrowheads="1"/>
          </p:cNvSpPr>
          <p:nvPr/>
        </p:nvSpPr>
        <p:spPr bwMode="auto">
          <a:xfrm>
            <a:off x="5992971" y="2675279"/>
            <a:ext cx="3840734" cy="18938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3" name="Rectangle 114"/>
          <p:cNvSpPr>
            <a:spLocks noChangeArrowheads="1"/>
          </p:cNvSpPr>
          <p:nvPr/>
        </p:nvSpPr>
        <p:spPr bwMode="auto">
          <a:xfrm>
            <a:off x="9182060" y="3535854"/>
            <a:ext cx="641057" cy="176480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201418" y="5677598"/>
            <a:ext cx="723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12</a:t>
            </a:r>
            <a:r>
              <a:rPr lang="ko-KR" altLang="en-US" sz="1000" smtClean="0"/>
              <a:t>월</a:t>
            </a:r>
            <a:r>
              <a:rPr lang="en-US" altLang="ko-KR" sz="1000"/>
              <a:t>9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ko-KR" altLang="en-US" sz="1000" smtClean="0"/>
              <a:t>최종검수</a:t>
            </a:r>
            <a:endParaRPr lang="ko-KR" altLang="en-US" sz="1000"/>
          </a:p>
        </p:txBody>
      </p:sp>
      <p:sp>
        <p:nvSpPr>
          <p:cNvPr id="33" name="Rectangle 114"/>
          <p:cNvSpPr>
            <a:spLocks noChangeArrowheads="1"/>
          </p:cNvSpPr>
          <p:nvPr/>
        </p:nvSpPr>
        <p:spPr bwMode="auto">
          <a:xfrm>
            <a:off x="9204884" y="2194926"/>
            <a:ext cx="638511" cy="175656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" name="Rectangle 114"/>
          <p:cNvSpPr>
            <a:spLocks noChangeArrowheads="1"/>
          </p:cNvSpPr>
          <p:nvPr/>
        </p:nvSpPr>
        <p:spPr bwMode="auto">
          <a:xfrm>
            <a:off x="7289710" y="3938010"/>
            <a:ext cx="1206300" cy="171315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9185830" y="2153127"/>
            <a:ext cx="447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707979" y="2638788"/>
            <a:ext cx="558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FF0000"/>
                </a:solidFill>
              </a:rPr>
              <a:t>5%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151811" y="3504594"/>
            <a:ext cx="447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259067" y="3895682"/>
            <a:ext cx="447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573585" y="1690688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11149128" y="1719031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0842718" y="5677598"/>
            <a:ext cx="78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12</a:t>
            </a:r>
            <a:r>
              <a:rPr lang="ko-KR" altLang="en-US" sz="1000" smtClean="0"/>
              <a:t>월</a:t>
            </a:r>
            <a:r>
              <a:rPr lang="en-US" altLang="ko-KR" sz="1000" smtClean="0"/>
              <a:t>30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en-US" altLang="ko-KR" sz="1000" smtClean="0"/>
              <a:t>Setup</a:t>
            </a:r>
            <a:r>
              <a:rPr lang="ko-KR" altLang="en-US" sz="1000" smtClean="0"/>
              <a:t>완료</a:t>
            </a:r>
            <a:endParaRPr lang="ko-KR" altLang="en-US" sz="1000"/>
          </a:p>
        </p:txBody>
      </p:sp>
      <p:sp>
        <p:nvSpPr>
          <p:cNvPr id="82" name="TextBox 81"/>
          <p:cNvSpPr txBox="1"/>
          <p:nvPr/>
        </p:nvSpPr>
        <p:spPr>
          <a:xfrm>
            <a:off x="6926484" y="5697805"/>
            <a:ext cx="723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8</a:t>
            </a:r>
            <a:r>
              <a:rPr lang="ko-KR" altLang="en-US" sz="1000" smtClean="0"/>
              <a:t>월</a:t>
            </a:r>
            <a:r>
              <a:rPr lang="en-US" altLang="ko-KR" sz="1000" smtClean="0"/>
              <a:t>19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ko-KR" altLang="en-US" sz="1000" smtClean="0"/>
              <a:t>납품완료</a:t>
            </a:r>
            <a:endParaRPr lang="ko-KR" altLang="en-US" sz="1000"/>
          </a:p>
        </p:txBody>
      </p:sp>
      <p:cxnSp>
        <p:nvCxnSpPr>
          <p:cNvPr id="83" name="직선 연결선 82"/>
          <p:cNvCxnSpPr/>
          <p:nvPr/>
        </p:nvCxnSpPr>
        <p:spPr>
          <a:xfrm>
            <a:off x="8505739" y="1702396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8127802" y="5707566"/>
            <a:ext cx="723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9</a:t>
            </a:r>
            <a:r>
              <a:rPr lang="ko-KR" altLang="en-US" sz="1000" smtClean="0"/>
              <a:t>월</a:t>
            </a:r>
            <a:r>
              <a:rPr lang="en-US" altLang="ko-KR" sz="1000" smtClean="0"/>
              <a:t>30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ko-KR" altLang="en-US" sz="1000" smtClean="0"/>
              <a:t>조립완료</a:t>
            </a:r>
            <a:endParaRPr lang="ko-KR" altLang="en-US" sz="1000"/>
          </a:p>
        </p:txBody>
      </p:sp>
      <p:cxnSp>
        <p:nvCxnSpPr>
          <p:cNvPr id="85" name="직선 연결선 84"/>
          <p:cNvCxnSpPr/>
          <p:nvPr/>
        </p:nvCxnSpPr>
        <p:spPr>
          <a:xfrm>
            <a:off x="9187160" y="1712157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8821432" y="5717327"/>
            <a:ext cx="723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10</a:t>
            </a:r>
            <a:r>
              <a:rPr lang="ko-KR" altLang="en-US" sz="1000" smtClean="0"/>
              <a:t>월</a:t>
            </a:r>
            <a:r>
              <a:rPr lang="en-US" altLang="ko-KR" sz="1000" smtClean="0"/>
              <a:t>21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ko-KR" altLang="en-US" sz="1000" smtClean="0"/>
              <a:t>배선완료</a:t>
            </a:r>
            <a:endParaRPr lang="ko-KR" altLang="en-US" sz="1000"/>
          </a:p>
        </p:txBody>
      </p:sp>
      <p:cxnSp>
        <p:nvCxnSpPr>
          <p:cNvPr id="87" name="직선 연결선 86"/>
          <p:cNvCxnSpPr/>
          <p:nvPr/>
        </p:nvCxnSpPr>
        <p:spPr>
          <a:xfrm>
            <a:off x="9843395" y="1719031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9457142" y="5707566"/>
            <a:ext cx="842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11</a:t>
            </a:r>
            <a:r>
              <a:rPr lang="ko-KR" altLang="en-US" sz="1000" smtClean="0"/>
              <a:t>월</a:t>
            </a:r>
            <a:r>
              <a:rPr lang="en-US" altLang="ko-KR" sz="1000" smtClean="0"/>
              <a:t>11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en-US" altLang="ko-KR" sz="1000" smtClean="0"/>
              <a:t>1Turn</a:t>
            </a:r>
            <a:r>
              <a:rPr lang="ko-KR" altLang="en-US" sz="1000" smtClean="0"/>
              <a:t>완료</a:t>
            </a:r>
            <a:endParaRPr lang="ko-KR" altLang="en-US" sz="1000"/>
          </a:p>
        </p:txBody>
      </p:sp>
      <p:cxnSp>
        <p:nvCxnSpPr>
          <p:cNvPr id="92" name="직선 연결선 91"/>
          <p:cNvCxnSpPr/>
          <p:nvPr/>
        </p:nvCxnSpPr>
        <p:spPr>
          <a:xfrm>
            <a:off x="7281716" y="1702396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114"/>
          <p:cNvSpPr>
            <a:spLocks noChangeArrowheads="1"/>
          </p:cNvSpPr>
          <p:nvPr/>
        </p:nvSpPr>
        <p:spPr bwMode="auto">
          <a:xfrm>
            <a:off x="8499165" y="2893535"/>
            <a:ext cx="1334540" cy="16810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8446945" y="2855017"/>
            <a:ext cx="880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97" name="Rectangle 114"/>
          <p:cNvSpPr>
            <a:spLocks noChangeArrowheads="1"/>
          </p:cNvSpPr>
          <p:nvPr/>
        </p:nvSpPr>
        <p:spPr bwMode="auto">
          <a:xfrm>
            <a:off x="8520991" y="3328227"/>
            <a:ext cx="1334540" cy="16810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8" name="TextBox 97"/>
          <p:cNvSpPr txBox="1"/>
          <p:nvPr/>
        </p:nvSpPr>
        <p:spPr>
          <a:xfrm>
            <a:off x="8468771" y="3289709"/>
            <a:ext cx="880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01" name="Rectangle 114"/>
          <p:cNvSpPr>
            <a:spLocks noChangeArrowheads="1"/>
          </p:cNvSpPr>
          <p:nvPr/>
        </p:nvSpPr>
        <p:spPr bwMode="auto">
          <a:xfrm>
            <a:off x="8520765" y="5109957"/>
            <a:ext cx="1322630" cy="150037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8490516" y="5078697"/>
            <a:ext cx="447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03" name="Rectangle 114"/>
          <p:cNvSpPr>
            <a:spLocks noChangeArrowheads="1"/>
          </p:cNvSpPr>
          <p:nvPr/>
        </p:nvSpPr>
        <p:spPr bwMode="auto">
          <a:xfrm>
            <a:off x="8516829" y="4113460"/>
            <a:ext cx="688055" cy="171315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8486186" y="4071132"/>
            <a:ext cx="447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05" name="Rectangle 114"/>
          <p:cNvSpPr>
            <a:spLocks noChangeArrowheads="1"/>
          </p:cNvSpPr>
          <p:nvPr/>
        </p:nvSpPr>
        <p:spPr bwMode="auto">
          <a:xfrm>
            <a:off x="9198718" y="4327103"/>
            <a:ext cx="628336" cy="151185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9168074" y="4298045"/>
            <a:ext cx="4208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07" name="Rectangle 114"/>
          <p:cNvSpPr>
            <a:spLocks noChangeArrowheads="1"/>
          </p:cNvSpPr>
          <p:nvPr/>
        </p:nvSpPr>
        <p:spPr bwMode="auto">
          <a:xfrm>
            <a:off x="7289710" y="4626049"/>
            <a:ext cx="1206300" cy="171315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7259067" y="4583721"/>
            <a:ext cx="447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09" name="Rectangle 114"/>
          <p:cNvSpPr>
            <a:spLocks noChangeArrowheads="1"/>
          </p:cNvSpPr>
          <p:nvPr/>
        </p:nvSpPr>
        <p:spPr bwMode="auto">
          <a:xfrm>
            <a:off x="8515448" y="4825174"/>
            <a:ext cx="688055" cy="171315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8484805" y="4782846"/>
            <a:ext cx="447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5992970" y="1712157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5723881" y="5686097"/>
            <a:ext cx="576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7</a:t>
            </a:r>
            <a:r>
              <a:rPr lang="ko-KR" altLang="en-US" sz="1000" smtClean="0"/>
              <a:t>월</a:t>
            </a:r>
            <a:r>
              <a:rPr lang="en-US" altLang="ko-KR" sz="1000" smtClean="0"/>
              <a:t>4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ko-KR" altLang="en-US" sz="1000" smtClean="0"/>
              <a:t>현재</a:t>
            </a:r>
            <a:endParaRPr lang="ko-KR" altLang="en-US" sz="1000"/>
          </a:p>
        </p:txBody>
      </p:sp>
      <p:sp>
        <p:nvSpPr>
          <p:cNvPr id="114" name="Rectangle 116"/>
          <p:cNvSpPr>
            <a:spLocks noChangeArrowheads="1"/>
          </p:cNvSpPr>
          <p:nvPr/>
        </p:nvSpPr>
        <p:spPr bwMode="auto">
          <a:xfrm>
            <a:off x="5770769" y="3079825"/>
            <a:ext cx="231891" cy="185287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5" name="Rectangle 114"/>
          <p:cNvSpPr>
            <a:spLocks noChangeArrowheads="1"/>
          </p:cNvSpPr>
          <p:nvPr/>
        </p:nvSpPr>
        <p:spPr bwMode="auto">
          <a:xfrm>
            <a:off x="6002661" y="3079825"/>
            <a:ext cx="3840734" cy="18938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5717669" y="3043334"/>
            <a:ext cx="558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FF0000"/>
                </a:solidFill>
              </a:rPr>
              <a:t>5%</a:t>
            </a:r>
            <a:endParaRPr lang="ko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75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540327"/>
            <a:ext cx="10515600" cy="563663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mtClean="0"/>
              <a:t>6. </a:t>
            </a:r>
            <a:r>
              <a:rPr lang="ko-KR" altLang="en-US" smtClean="0"/>
              <a:t>시작 버튼 </a:t>
            </a:r>
            <a:r>
              <a:rPr lang="en-US" altLang="ko-KR" smtClean="0"/>
              <a:t>(#1 </a:t>
            </a:r>
            <a:r>
              <a:rPr lang="ko-KR" altLang="en-US" smtClean="0"/>
              <a:t>초기운전시작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7. 2D </a:t>
            </a:r>
            <a:r>
              <a:rPr lang="ko-KR" altLang="en-US" smtClean="0"/>
              <a:t>각인기 </a:t>
            </a:r>
            <a:r>
              <a:rPr lang="en-US" altLang="ko-KR" smtClean="0"/>
              <a:t>1</a:t>
            </a:r>
            <a:r>
              <a:rPr lang="ko-KR" altLang="en-US" smtClean="0"/>
              <a:t>번 시리얼 마킹</a:t>
            </a:r>
            <a:endParaRPr lang="en-US" altLang="ko-KR" smtClean="0"/>
          </a:p>
          <a:p>
            <a:r>
              <a:rPr lang="en-US" altLang="ko-KR" smtClean="0"/>
              <a:t>8. 2D </a:t>
            </a:r>
            <a:r>
              <a:rPr lang="ko-KR" altLang="en-US" smtClean="0"/>
              <a:t>각인 확인 위치 이송</a:t>
            </a:r>
            <a:endParaRPr lang="en-US" altLang="ko-KR" smtClean="0"/>
          </a:p>
          <a:p>
            <a:r>
              <a:rPr lang="en-US" altLang="ko-KR" smtClean="0"/>
              <a:t>9. </a:t>
            </a:r>
            <a:r>
              <a:rPr lang="ko-KR" altLang="en-US" smtClean="0"/>
              <a:t>전체 연동으로 </a:t>
            </a:r>
            <a:r>
              <a:rPr lang="en-US" altLang="ko-KR" smtClean="0"/>
              <a:t>1Shot Feeding</a:t>
            </a:r>
          </a:p>
          <a:p>
            <a:r>
              <a:rPr lang="en-US" altLang="ko-KR" smtClean="0"/>
              <a:t>10. 2D </a:t>
            </a:r>
            <a:r>
              <a:rPr lang="ko-KR" altLang="en-US" smtClean="0"/>
              <a:t>각인부에서 </a:t>
            </a:r>
            <a:r>
              <a:rPr lang="en-US" altLang="ko-KR" smtClean="0"/>
              <a:t>AOI</a:t>
            </a:r>
            <a:r>
              <a:rPr lang="ko-KR" altLang="en-US" smtClean="0"/>
              <a:t>상면부까지 </a:t>
            </a:r>
            <a:r>
              <a:rPr lang="en-US" altLang="ko-KR" smtClean="0"/>
              <a:t>Feeding</a:t>
            </a:r>
            <a:r>
              <a:rPr lang="ko-KR" altLang="en-US" smtClean="0"/>
              <a:t>완료</a:t>
            </a:r>
            <a:r>
              <a:rPr lang="ko-KR" altLang="en-US" smtClean="0">
                <a:solidFill>
                  <a:srgbClr val="FF0000"/>
                </a:solidFill>
              </a:rPr>
              <a:t>정지</a:t>
            </a:r>
            <a:r>
              <a:rPr lang="en-US" altLang="ko-KR" sz="2600" smtClean="0"/>
              <a:t>(</a:t>
            </a:r>
            <a:r>
              <a:rPr lang="en-US" altLang="ko-KR" sz="2600" smtClean="0">
                <a:solidFill>
                  <a:srgbClr val="FF0000"/>
                </a:solidFill>
              </a:rPr>
              <a:t>Shot</a:t>
            </a:r>
            <a:r>
              <a:rPr lang="ko-KR" altLang="en-US" sz="2600" smtClean="0">
                <a:solidFill>
                  <a:srgbClr val="FF0000"/>
                </a:solidFill>
              </a:rPr>
              <a:t>수 입력</a:t>
            </a:r>
            <a:r>
              <a:rPr lang="en-US" altLang="ko-KR" sz="2600" smtClean="0"/>
              <a:t>)</a:t>
            </a:r>
          </a:p>
          <a:p>
            <a:pPr lvl="1"/>
            <a:r>
              <a:rPr lang="en-US" altLang="ko-KR" smtClean="0"/>
              <a:t>2D </a:t>
            </a:r>
            <a:r>
              <a:rPr lang="ko-KR" altLang="en-US" smtClean="0"/>
              <a:t>각인기는 버퍼에 최대투입 </a:t>
            </a:r>
            <a:r>
              <a:rPr lang="en-US" altLang="ko-KR" smtClean="0"/>
              <a:t>Shot</a:t>
            </a:r>
            <a:r>
              <a:rPr lang="ko-KR" altLang="en-US" smtClean="0"/>
              <a:t>수까지 투입</a:t>
            </a:r>
            <a:endParaRPr lang="en-US" altLang="ko-KR" smtClean="0"/>
          </a:p>
          <a:p>
            <a:pPr lvl="1"/>
            <a:r>
              <a:rPr lang="ko-KR" altLang="en-US" smtClean="0"/>
              <a:t>이후로는 </a:t>
            </a:r>
            <a:r>
              <a:rPr lang="en-US" altLang="ko-KR" smtClean="0"/>
              <a:t>2D </a:t>
            </a:r>
            <a:r>
              <a:rPr lang="ko-KR" altLang="en-US" smtClean="0"/>
              <a:t>각인기의 버퍼에서 </a:t>
            </a:r>
            <a:r>
              <a:rPr lang="en-US" altLang="ko-KR" smtClean="0"/>
              <a:t>Shot</a:t>
            </a:r>
            <a:r>
              <a:rPr lang="ko-KR" altLang="en-US" smtClean="0"/>
              <a:t>수가 빠지면 계속 투입함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11. AOI</a:t>
            </a:r>
            <a:r>
              <a:rPr lang="ko-KR" altLang="en-US" smtClean="0"/>
              <a:t>상면부에서 핀위치 설정</a:t>
            </a:r>
            <a:endParaRPr lang="en-US" altLang="ko-KR" smtClean="0"/>
          </a:p>
          <a:p>
            <a:pPr lvl="1"/>
            <a:r>
              <a:rPr lang="ko-KR" altLang="en-US" smtClean="0"/>
              <a:t>모델</a:t>
            </a:r>
            <a:r>
              <a:rPr lang="en-US" altLang="ko-KR" smtClean="0"/>
              <a:t>, </a:t>
            </a:r>
            <a:r>
              <a:rPr lang="ko-KR" altLang="en-US" smtClean="0"/>
              <a:t>로트</a:t>
            </a:r>
            <a:r>
              <a:rPr lang="en-US" altLang="ko-KR" smtClean="0"/>
              <a:t>, </a:t>
            </a:r>
            <a:r>
              <a:rPr lang="ko-KR" altLang="en-US" smtClean="0"/>
              <a:t>레이어</a:t>
            </a:r>
            <a:r>
              <a:rPr lang="en-US" altLang="ko-KR" smtClean="0"/>
              <a:t>, </a:t>
            </a:r>
            <a:r>
              <a:rPr lang="ko-KR" altLang="en-US" smtClean="0"/>
              <a:t>시리얼</a:t>
            </a:r>
            <a:r>
              <a:rPr lang="en-US" altLang="ko-KR"/>
              <a:t> </a:t>
            </a:r>
            <a:r>
              <a:rPr lang="ko-KR" altLang="en-US" smtClean="0"/>
              <a:t>정보는 </a:t>
            </a:r>
            <a:r>
              <a:rPr lang="en-US" altLang="ko-KR" smtClean="0"/>
              <a:t>2D </a:t>
            </a:r>
            <a:r>
              <a:rPr lang="ko-KR" altLang="en-US" smtClean="0"/>
              <a:t>각인부에서 통신으로 전달</a:t>
            </a:r>
            <a:endParaRPr lang="en-US" altLang="ko-KR" smtClean="0"/>
          </a:p>
          <a:p>
            <a:r>
              <a:rPr lang="en-US" altLang="ko-KR" smtClean="0"/>
              <a:t>12. </a:t>
            </a:r>
            <a:r>
              <a:rPr lang="ko-KR" altLang="en-US" smtClean="0"/>
              <a:t>시작 버튼 </a:t>
            </a:r>
            <a:r>
              <a:rPr lang="en-US" altLang="ko-KR" smtClean="0"/>
              <a:t>(#2 </a:t>
            </a:r>
            <a:r>
              <a:rPr lang="ko-KR" altLang="en-US" smtClean="0"/>
              <a:t>초기운전시작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13. AOI</a:t>
            </a:r>
            <a:r>
              <a:rPr lang="ko-KR" altLang="en-US" smtClean="0"/>
              <a:t>상면부에서 </a:t>
            </a:r>
            <a:r>
              <a:rPr lang="en-US" altLang="ko-KR" smtClean="0"/>
              <a:t>AOI</a:t>
            </a:r>
            <a:r>
              <a:rPr lang="ko-KR" altLang="en-US" smtClean="0"/>
              <a:t>하면부까지 </a:t>
            </a:r>
            <a:r>
              <a:rPr lang="en-US" altLang="ko-KR" smtClean="0"/>
              <a:t>Feeding</a:t>
            </a:r>
            <a:r>
              <a:rPr lang="ko-KR" altLang="en-US" smtClean="0"/>
              <a:t>완료</a:t>
            </a:r>
            <a:r>
              <a:rPr lang="ko-KR" altLang="en-US" smtClean="0">
                <a:solidFill>
                  <a:srgbClr val="FF0000"/>
                </a:solidFill>
              </a:rPr>
              <a:t>정지</a:t>
            </a:r>
            <a:r>
              <a:rPr lang="en-US" altLang="ko-KR" sz="2600" smtClean="0"/>
              <a:t>(</a:t>
            </a:r>
            <a:r>
              <a:rPr lang="en-US" altLang="ko-KR" sz="2600" smtClean="0">
                <a:solidFill>
                  <a:srgbClr val="FF0000"/>
                </a:solidFill>
              </a:rPr>
              <a:t>Shot</a:t>
            </a:r>
            <a:r>
              <a:rPr lang="ko-KR" altLang="en-US" sz="2600" smtClean="0">
                <a:solidFill>
                  <a:srgbClr val="FF0000"/>
                </a:solidFill>
              </a:rPr>
              <a:t>수 입력</a:t>
            </a:r>
            <a:r>
              <a:rPr lang="en-US" altLang="ko-KR" sz="2600" smtClean="0"/>
              <a:t>)</a:t>
            </a:r>
          </a:p>
          <a:p>
            <a:r>
              <a:rPr lang="en-US" altLang="ko-KR" smtClean="0"/>
              <a:t>14. AOI</a:t>
            </a:r>
            <a:r>
              <a:rPr lang="ko-KR" altLang="en-US" smtClean="0"/>
              <a:t>하면부에서 핀위치 설정</a:t>
            </a:r>
            <a:endParaRPr lang="en-US" altLang="ko-KR" smtClean="0"/>
          </a:p>
          <a:p>
            <a:pPr lvl="1"/>
            <a:r>
              <a:rPr lang="ko-KR" altLang="en-US" smtClean="0"/>
              <a:t>모델</a:t>
            </a:r>
            <a:r>
              <a:rPr lang="en-US" altLang="ko-KR" smtClean="0"/>
              <a:t>, </a:t>
            </a:r>
            <a:r>
              <a:rPr lang="ko-KR" altLang="en-US" smtClean="0"/>
              <a:t>로트</a:t>
            </a:r>
            <a:r>
              <a:rPr lang="en-US" altLang="ko-KR" smtClean="0"/>
              <a:t>, </a:t>
            </a:r>
            <a:r>
              <a:rPr lang="ko-KR" altLang="en-US" smtClean="0"/>
              <a:t>레이어</a:t>
            </a:r>
            <a:r>
              <a:rPr lang="en-US" altLang="ko-KR" smtClean="0"/>
              <a:t>, </a:t>
            </a:r>
            <a:r>
              <a:rPr lang="ko-KR" altLang="en-US" smtClean="0"/>
              <a:t>시리얼</a:t>
            </a:r>
            <a:r>
              <a:rPr lang="en-US" altLang="ko-KR" smtClean="0"/>
              <a:t> </a:t>
            </a:r>
            <a:r>
              <a:rPr lang="ko-KR" altLang="en-US" smtClean="0"/>
              <a:t>정보는 </a:t>
            </a:r>
            <a:r>
              <a:rPr lang="en-US" altLang="ko-KR" smtClean="0"/>
              <a:t>2D </a:t>
            </a:r>
            <a:r>
              <a:rPr lang="ko-KR" altLang="en-US" smtClean="0"/>
              <a:t>각인부에서 통신으로 전달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841107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540327"/>
            <a:ext cx="10515600" cy="5636636"/>
          </a:xfrm>
        </p:spPr>
        <p:txBody>
          <a:bodyPr>
            <a:normAutofit/>
          </a:bodyPr>
          <a:lstStyle/>
          <a:p>
            <a:r>
              <a:rPr lang="en-US" altLang="ko-KR" smtClean="0"/>
              <a:t>15. </a:t>
            </a:r>
            <a:r>
              <a:rPr lang="ko-KR" altLang="en-US" smtClean="0"/>
              <a:t>시작 버튼 </a:t>
            </a:r>
            <a:r>
              <a:rPr lang="en-US" altLang="ko-KR" smtClean="0"/>
              <a:t>(#3 </a:t>
            </a:r>
            <a:r>
              <a:rPr lang="ko-KR" altLang="en-US" smtClean="0"/>
              <a:t>초기운전시작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16. AOI</a:t>
            </a:r>
            <a:r>
              <a:rPr lang="ko-KR" altLang="en-US" smtClean="0"/>
              <a:t>하면부에서 펀칭부까지 </a:t>
            </a:r>
            <a:r>
              <a:rPr lang="en-US" altLang="ko-KR" smtClean="0"/>
              <a:t>Feeding</a:t>
            </a:r>
            <a:r>
              <a:rPr lang="ko-KR" altLang="en-US" smtClean="0"/>
              <a:t>완료</a:t>
            </a:r>
            <a:r>
              <a:rPr lang="ko-KR" altLang="en-US" smtClean="0">
                <a:solidFill>
                  <a:srgbClr val="FF0000"/>
                </a:solidFill>
              </a:rPr>
              <a:t>정지</a:t>
            </a:r>
            <a:r>
              <a:rPr lang="en-US" altLang="ko-KR" sz="2400" smtClean="0"/>
              <a:t>(</a:t>
            </a:r>
            <a:r>
              <a:rPr lang="en-US" altLang="ko-KR" sz="2400" smtClean="0">
                <a:solidFill>
                  <a:srgbClr val="FF0000"/>
                </a:solidFill>
              </a:rPr>
              <a:t>Shot</a:t>
            </a:r>
            <a:r>
              <a:rPr lang="ko-KR" altLang="en-US" sz="2400" smtClean="0">
                <a:solidFill>
                  <a:srgbClr val="FF0000"/>
                </a:solidFill>
              </a:rPr>
              <a:t>수 입력</a:t>
            </a:r>
            <a:r>
              <a:rPr lang="en-US" altLang="ko-KR" sz="2400" smtClean="0"/>
              <a:t>)</a:t>
            </a:r>
          </a:p>
          <a:p>
            <a:r>
              <a:rPr lang="en-US" altLang="ko-KR" smtClean="0"/>
              <a:t>17. </a:t>
            </a:r>
            <a:r>
              <a:rPr lang="ko-KR" altLang="en-US" smtClean="0"/>
              <a:t>펀칭부에서 핀위치 설정</a:t>
            </a:r>
            <a:r>
              <a:rPr lang="en-US" altLang="ko-KR" smtClean="0"/>
              <a:t>(2Shot)</a:t>
            </a:r>
          </a:p>
          <a:p>
            <a:pPr lvl="1"/>
            <a:r>
              <a:rPr lang="ko-KR" altLang="en-US" smtClean="0"/>
              <a:t>작업자 작업정보</a:t>
            </a:r>
            <a:r>
              <a:rPr lang="en-US" altLang="ko-KR" smtClean="0"/>
              <a:t>(</a:t>
            </a:r>
            <a:r>
              <a:rPr lang="ko-KR" altLang="en-US" smtClean="0"/>
              <a:t>작업자명</a:t>
            </a:r>
            <a:r>
              <a:rPr lang="en-US" altLang="ko-KR" smtClean="0"/>
              <a:t>, </a:t>
            </a:r>
            <a:r>
              <a:rPr lang="ko-KR" altLang="en-US" smtClean="0"/>
              <a:t>제품 전체 길이</a:t>
            </a:r>
            <a:r>
              <a:rPr lang="en-US" altLang="ko-KR" smtClean="0"/>
              <a:t>, …)</a:t>
            </a:r>
            <a:r>
              <a:rPr lang="ko-KR" altLang="en-US" smtClean="0"/>
              <a:t>는 </a:t>
            </a:r>
            <a:r>
              <a:rPr lang="en-US" altLang="ko-KR" smtClean="0"/>
              <a:t>2D </a:t>
            </a:r>
            <a:r>
              <a:rPr lang="ko-KR" altLang="en-US" smtClean="0"/>
              <a:t>각인부에서 획득</a:t>
            </a:r>
            <a:endParaRPr lang="en-US" altLang="ko-KR"/>
          </a:p>
          <a:p>
            <a:r>
              <a:rPr lang="en-US" altLang="ko-KR" smtClean="0"/>
              <a:t>18. </a:t>
            </a:r>
            <a:r>
              <a:rPr lang="ko-KR" altLang="en-US" smtClean="0"/>
              <a:t>시작 버튼</a:t>
            </a:r>
            <a:endParaRPr lang="en-US" altLang="ko-KR" smtClean="0"/>
          </a:p>
          <a:p>
            <a:r>
              <a:rPr lang="en-US" altLang="ko-KR" smtClean="0"/>
              <a:t>19. </a:t>
            </a:r>
            <a:r>
              <a:rPr lang="ko-KR" altLang="en-US" smtClean="0"/>
              <a:t>자동운전 진행</a:t>
            </a:r>
            <a:endParaRPr lang="en-US" altLang="ko-KR" smtClean="0"/>
          </a:p>
          <a:p>
            <a:endParaRPr lang="en-US" altLang="ko-KR" smtClean="0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780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각인기 초기 작업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384145" y="4877349"/>
            <a:ext cx="2028569" cy="46671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2D </a:t>
            </a:r>
            <a:r>
              <a:rPr lang="ko-KR" altLang="en-US" smtClean="0">
                <a:solidFill>
                  <a:schemeClr val="tx1"/>
                </a:solidFill>
              </a:rPr>
              <a:t>코드 각인위치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10896" y="843240"/>
            <a:ext cx="626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2D </a:t>
            </a:r>
            <a:r>
              <a:rPr lang="ko-KR" altLang="en-US" smtClean="0">
                <a:solidFill>
                  <a:srgbClr val="FF0000"/>
                </a:solidFill>
              </a:rPr>
              <a:t>코드 내용</a:t>
            </a:r>
            <a:r>
              <a:rPr lang="en-US" altLang="ko-KR" smtClean="0">
                <a:solidFill>
                  <a:srgbClr val="FF0000"/>
                </a:solidFill>
              </a:rPr>
              <a:t>(13</a:t>
            </a:r>
            <a:r>
              <a:rPr lang="ko-KR" altLang="en-US" smtClean="0">
                <a:solidFill>
                  <a:srgbClr val="FF0000"/>
                </a:solidFill>
              </a:rPr>
              <a:t>자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  <a:r>
              <a:rPr lang="ko-KR" altLang="en-US" smtClean="0">
                <a:solidFill>
                  <a:srgbClr val="FF0000"/>
                </a:solidFill>
              </a:rPr>
              <a:t> </a:t>
            </a:r>
            <a:r>
              <a:rPr lang="en-US" altLang="ko-KR" smtClean="0">
                <a:solidFill>
                  <a:srgbClr val="FF0000"/>
                </a:solidFill>
              </a:rPr>
              <a:t>: “</a:t>
            </a:r>
            <a:r>
              <a:rPr lang="ko-KR" altLang="en-US" smtClean="0">
                <a:solidFill>
                  <a:srgbClr val="FF0000"/>
                </a:solidFill>
              </a:rPr>
              <a:t>오더번호</a:t>
            </a:r>
            <a:r>
              <a:rPr lang="en-US" altLang="ko-KR" smtClean="0">
                <a:solidFill>
                  <a:srgbClr val="FF0000"/>
                </a:solidFill>
              </a:rPr>
              <a:t>”(9)  ”-”(1)  ”</a:t>
            </a:r>
            <a:r>
              <a:rPr lang="ko-KR" altLang="en-US" smtClean="0">
                <a:solidFill>
                  <a:srgbClr val="FF0000"/>
                </a:solidFill>
              </a:rPr>
              <a:t>시리얼넘버</a:t>
            </a:r>
            <a:r>
              <a:rPr lang="en-US" altLang="ko-KR" smtClean="0">
                <a:solidFill>
                  <a:srgbClr val="FF0000"/>
                </a:solidFill>
              </a:rPr>
              <a:t>”(3)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384146" y="3053693"/>
            <a:ext cx="2028569" cy="46671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MD-X2500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>
            <a:stCxn id="6" idx="2"/>
          </p:cNvCxnSpPr>
          <p:nvPr/>
        </p:nvCxnSpPr>
        <p:spPr>
          <a:xfrm flipH="1">
            <a:off x="8384146" y="3520405"/>
            <a:ext cx="1014285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6" idx="2"/>
          </p:cNvCxnSpPr>
          <p:nvPr/>
        </p:nvCxnSpPr>
        <p:spPr>
          <a:xfrm>
            <a:off x="9398431" y="3520405"/>
            <a:ext cx="1014283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700011" y="3053693"/>
            <a:ext cx="2028569" cy="46671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SR-1000W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00011" y="4877349"/>
            <a:ext cx="2028569" cy="46671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2D </a:t>
            </a:r>
            <a:r>
              <a:rPr lang="ko-KR" altLang="en-US" smtClean="0">
                <a:solidFill>
                  <a:schemeClr val="tx1"/>
                </a:solidFill>
              </a:rPr>
              <a:t>코드 각인위치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1700012" y="3520405"/>
            <a:ext cx="1014285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714297" y="3520405"/>
            <a:ext cx="1014283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742865" y="3053693"/>
            <a:ext cx="2028569" cy="46671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Align Camera</a:t>
            </a: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341292" y="4722192"/>
            <a:ext cx="777025" cy="777025"/>
            <a:chOff x="5318975" y="4159876"/>
            <a:chExt cx="777025" cy="777025"/>
          </a:xfrm>
        </p:grpSpPr>
        <p:sp>
          <p:nvSpPr>
            <p:cNvPr id="17" name="타원 16"/>
            <p:cNvSpPr/>
            <p:nvPr/>
          </p:nvSpPr>
          <p:spPr>
            <a:xfrm>
              <a:off x="5318975" y="4159876"/>
              <a:ext cx="777025" cy="777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527970" y="4368871"/>
              <a:ext cx="359034" cy="3590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직선 연결선 19"/>
          <p:cNvCxnSpPr>
            <a:endCxn id="17" idx="2"/>
          </p:cNvCxnSpPr>
          <p:nvPr/>
        </p:nvCxnSpPr>
        <p:spPr>
          <a:xfrm flipH="1">
            <a:off x="5341292" y="3520405"/>
            <a:ext cx="388513" cy="1590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endCxn id="17" idx="6"/>
          </p:cNvCxnSpPr>
          <p:nvPr/>
        </p:nvCxnSpPr>
        <p:spPr>
          <a:xfrm>
            <a:off x="5729804" y="3520405"/>
            <a:ext cx="388513" cy="1590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38201" y="5743977"/>
            <a:ext cx="10868696" cy="2395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991672" y="5588821"/>
            <a:ext cx="10586435" cy="12725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>
            <a:endCxn id="12" idx="0"/>
          </p:cNvCxnSpPr>
          <p:nvPr/>
        </p:nvCxnSpPr>
        <p:spPr>
          <a:xfrm flipH="1">
            <a:off x="2714296" y="1854558"/>
            <a:ext cx="1" cy="119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9398429" y="1828926"/>
            <a:ext cx="1" cy="119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729803" y="2648382"/>
            <a:ext cx="1" cy="4053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714295" y="2150772"/>
            <a:ext cx="66841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422790" y="1827590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고정거리</a:t>
            </a:r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5731391" y="2851037"/>
            <a:ext cx="368091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45504" y="2486054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가변거리</a:t>
            </a: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995430" y="3634208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고정위치</a:t>
            </a:r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6217479" y="3629189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가변위치</a:t>
            </a: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70717" y="3629189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고정위치</a:t>
            </a: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118315" y="5176051"/>
            <a:ext cx="150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Shot </a:t>
            </a:r>
            <a:r>
              <a:rPr lang="ko-KR" altLang="en-US" smtClean="0"/>
              <a:t>핀위치</a:t>
            </a:r>
            <a:endParaRPr lang="ko-KR" altLang="en-US"/>
          </a:p>
        </p:txBody>
      </p:sp>
      <p:sp>
        <p:nvSpPr>
          <p:cNvPr id="43" name="오른쪽 화살표 42"/>
          <p:cNvSpPr/>
          <p:nvPr/>
        </p:nvSpPr>
        <p:spPr>
          <a:xfrm rot="10800000">
            <a:off x="3070818" y="6127826"/>
            <a:ext cx="4929460" cy="334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384145" y="6104420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진행방향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02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각인기 초기 작업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384145" y="4877349"/>
            <a:ext cx="2028569" cy="46671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2D </a:t>
            </a:r>
            <a:r>
              <a:rPr lang="ko-KR" altLang="en-US" smtClean="0">
                <a:solidFill>
                  <a:schemeClr val="tx1"/>
                </a:solidFill>
              </a:rPr>
              <a:t>코드 각인위치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10896" y="843240"/>
            <a:ext cx="626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2D </a:t>
            </a:r>
            <a:r>
              <a:rPr lang="ko-KR" altLang="en-US" smtClean="0">
                <a:solidFill>
                  <a:srgbClr val="FF0000"/>
                </a:solidFill>
              </a:rPr>
              <a:t>코드 내용</a:t>
            </a:r>
            <a:r>
              <a:rPr lang="en-US" altLang="ko-KR" smtClean="0">
                <a:solidFill>
                  <a:srgbClr val="FF0000"/>
                </a:solidFill>
              </a:rPr>
              <a:t>(13</a:t>
            </a:r>
            <a:r>
              <a:rPr lang="ko-KR" altLang="en-US" smtClean="0">
                <a:solidFill>
                  <a:srgbClr val="FF0000"/>
                </a:solidFill>
              </a:rPr>
              <a:t>자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  <a:r>
              <a:rPr lang="ko-KR" altLang="en-US" smtClean="0">
                <a:solidFill>
                  <a:srgbClr val="FF0000"/>
                </a:solidFill>
              </a:rPr>
              <a:t> </a:t>
            </a:r>
            <a:r>
              <a:rPr lang="en-US" altLang="ko-KR" smtClean="0">
                <a:solidFill>
                  <a:srgbClr val="FF0000"/>
                </a:solidFill>
              </a:rPr>
              <a:t>: “</a:t>
            </a:r>
            <a:r>
              <a:rPr lang="ko-KR" altLang="en-US" smtClean="0">
                <a:solidFill>
                  <a:srgbClr val="FF0000"/>
                </a:solidFill>
              </a:rPr>
              <a:t>오더번호</a:t>
            </a:r>
            <a:r>
              <a:rPr lang="en-US" altLang="ko-KR" smtClean="0">
                <a:solidFill>
                  <a:srgbClr val="FF0000"/>
                </a:solidFill>
              </a:rPr>
              <a:t>”(9)  ”-”(1)  ”</a:t>
            </a:r>
            <a:r>
              <a:rPr lang="ko-KR" altLang="en-US" smtClean="0">
                <a:solidFill>
                  <a:srgbClr val="FF0000"/>
                </a:solidFill>
              </a:rPr>
              <a:t>시리얼넘버</a:t>
            </a:r>
            <a:r>
              <a:rPr lang="en-US" altLang="ko-KR" smtClean="0">
                <a:solidFill>
                  <a:srgbClr val="FF0000"/>
                </a:solidFill>
              </a:rPr>
              <a:t>”(3)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384146" y="3053693"/>
            <a:ext cx="2028569" cy="46671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MD-X2500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>
            <a:stCxn id="6" idx="2"/>
          </p:cNvCxnSpPr>
          <p:nvPr/>
        </p:nvCxnSpPr>
        <p:spPr>
          <a:xfrm flipH="1">
            <a:off x="8384146" y="3520405"/>
            <a:ext cx="1014285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6" idx="2"/>
          </p:cNvCxnSpPr>
          <p:nvPr/>
        </p:nvCxnSpPr>
        <p:spPr>
          <a:xfrm>
            <a:off x="9398431" y="3520405"/>
            <a:ext cx="1014283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700011" y="3053693"/>
            <a:ext cx="2028569" cy="46671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SR-1000W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00011" y="4877349"/>
            <a:ext cx="2028569" cy="46671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2D </a:t>
            </a:r>
            <a:r>
              <a:rPr lang="ko-KR" altLang="en-US" smtClean="0">
                <a:solidFill>
                  <a:schemeClr val="tx1"/>
                </a:solidFill>
              </a:rPr>
              <a:t>코드 각인위치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1700012" y="3520405"/>
            <a:ext cx="1014285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714297" y="3520405"/>
            <a:ext cx="1014283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742865" y="3053693"/>
            <a:ext cx="2028569" cy="46671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Align Camera</a:t>
            </a: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341292" y="4722192"/>
            <a:ext cx="777025" cy="777025"/>
            <a:chOff x="5318975" y="4159876"/>
            <a:chExt cx="777025" cy="777025"/>
          </a:xfrm>
        </p:grpSpPr>
        <p:sp>
          <p:nvSpPr>
            <p:cNvPr id="17" name="타원 16"/>
            <p:cNvSpPr/>
            <p:nvPr/>
          </p:nvSpPr>
          <p:spPr>
            <a:xfrm>
              <a:off x="5318975" y="4159876"/>
              <a:ext cx="777025" cy="777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527970" y="4368871"/>
              <a:ext cx="359034" cy="3590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직선 연결선 19"/>
          <p:cNvCxnSpPr>
            <a:endCxn id="17" idx="2"/>
          </p:cNvCxnSpPr>
          <p:nvPr/>
        </p:nvCxnSpPr>
        <p:spPr>
          <a:xfrm flipH="1">
            <a:off x="5341292" y="3520405"/>
            <a:ext cx="388513" cy="1590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endCxn id="17" idx="6"/>
          </p:cNvCxnSpPr>
          <p:nvPr/>
        </p:nvCxnSpPr>
        <p:spPr>
          <a:xfrm>
            <a:off x="5729804" y="3520405"/>
            <a:ext cx="388513" cy="1590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38201" y="5743977"/>
            <a:ext cx="10868696" cy="2395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991672" y="5588821"/>
            <a:ext cx="10586435" cy="12725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>
            <a:endCxn id="12" idx="0"/>
          </p:cNvCxnSpPr>
          <p:nvPr/>
        </p:nvCxnSpPr>
        <p:spPr>
          <a:xfrm flipH="1">
            <a:off x="2714296" y="1854558"/>
            <a:ext cx="1" cy="119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9398429" y="1828926"/>
            <a:ext cx="1" cy="119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729803" y="2648382"/>
            <a:ext cx="1" cy="4053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714295" y="2150772"/>
            <a:ext cx="66841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422790" y="1827590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고정거리</a:t>
            </a:r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5731391" y="2851037"/>
            <a:ext cx="368091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45504" y="2486054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가변거리</a:t>
            </a: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989136" y="3587058"/>
            <a:ext cx="187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00B050"/>
                </a:solidFill>
              </a:rPr>
              <a:t>1. </a:t>
            </a:r>
            <a:r>
              <a:rPr lang="ko-KR" altLang="en-US" smtClean="0">
                <a:solidFill>
                  <a:srgbClr val="00B050"/>
                </a:solidFill>
              </a:rPr>
              <a:t>각인위치 </a:t>
            </a:r>
            <a:r>
              <a:rPr lang="en-US" altLang="ko-KR" smtClean="0">
                <a:solidFill>
                  <a:srgbClr val="00B050"/>
                </a:solidFill>
              </a:rPr>
              <a:t>Set</a:t>
            </a:r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17478" y="3629189"/>
            <a:ext cx="177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00B050"/>
                </a:solidFill>
              </a:rPr>
              <a:t>2. </a:t>
            </a:r>
            <a:r>
              <a:rPr lang="ko-KR" altLang="en-US" smtClean="0">
                <a:solidFill>
                  <a:srgbClr val="00B050"/>
                </a:solidFill>
              </a:rPr>
              <a:t>원점위치 </a:t>
            </a:r>
            <a:r>
              <a:rPr lang="en-US" altLang="ko-KR" smtClean="0">
                <a:solidFill>
                  <a:srgbClr val="00B050"/>
                </a:solidFill>
              </a:rPr>
              <a:t>Set</a:t>
            </a:r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05272" y="3587058"/>
            <a:ext cx="194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00B050"/>
                </a:solidFill>
              </a:rPr>
              <a:t>3. </a:t>
            </a:r>
            <a:r>
              <a:rPr lang="ko-KR" altLang="en-US" smtClean="0">
                <a:solidFill>
                  <a:srgbClr val="00B050"/>
                </a:solidFill>
              </a:rPr>
              <a:t>각인상태 확인</a:t>
            </a:r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18315" y="5176051"/>
            <a:ext cx="150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Shot </a:t>
            </a:r>
            <a:r>
              <a:rPr lang="ko-KR" altLang="en-US" smtClean="0"/>
              <a:t>핀위치</a:t>
            </a:r>
            <a:endParaRPr lang="ko-KR" altLang="en-US"/>
          </a:p>
        </p:txBody>
      </p:sp>
      <p:sp>
        <p:nvSpPr>
          <p:cNvPr id="43" name="오른쪽 화살표 42"/>
          <p:cNvSpPr/>
          <p:nvPr/>
        </p:nvSpPr>
        <p:spPr>
          <a:xfrm rot="10800000">
            <a:off x="3292419" y="6097594"/>
            <a:ext cx="4929460" cy="33485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384145" y="6104420"/>
            <a:ext cx="1724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00B050"/>
                </a:solidFill>
              </a:rPr>
              <a:t>테스트 순서</a:t>
            </a:r>
            <a:endParaRPr lang="ko-KR" alt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785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SR-1000W (2D </a:t>
            </a:r>
            <a:r>
              <a:rPr lang="ko-KR" altLang="en-US" smtClean="0"/>
              <a:t>코드 리더기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/>
              <a:t>PC Preparation</a:t>
            </a:r>
          </a:p>
          <a:p>
            <a:pPr lvl="1"/>
            <a:r>
              <a:rPr lang="en-US" altLang="ko-KR"/>
              <a:t>Change the network settings of the PC that is being used for setting.</a:t>
            </a:r>
          </a:p>
          <a:p>
            <a:pPr lvl="2"/>
            <a:r>
              <a:rPr lang="en-US" altLang="ko-KR"/>
              <a:t>Initial setting values of the </a:t>
            </a:r>
            <a:r>
              <a:rPr lang="en-US" altLang="ko-KR" smtClean="0"/>
              <a:t>N-L1</a:t>
            </a:r>
          </a:p>
          <a:p>
            <a:pPr lvl="2"/>
            <a:r>
              <a:rPr lang="en-US" altLang="ko-KR"/>
              <a:t>IP address </a:t>
            </a:r>
            <a:r>
              <a:rPr lang="en-US" altLang="ko-KR" smtClean="0"/>
              <a:t>192.168.0.1 </a:t>
            </a:r>
            <a:r>
              <a:rPr lang="en-US" altLang="ko-KR"/>
              <a:t>("</a:t>
            </a:r>
            <a:r>
              <a:rPr lang="en-US" altLang="ko-KR" smtClean="0"/>
              <a:t>192.168.1.99:9004")</a:t>
            </a:r>
            <a:endParaRPr lang="en-US" altLang="ko-KR"/>
          </a:p>
          <a:p>
            <a:pPr lvl="2"/>
            <a:r>
              <a:rPr lang="en-US" altLang="ko-KR"/>
              <a:t>Subnet mask 255.255.255.0</a:t>
            </a:r>
          </a:p>
          <a:p>
            <a:pPr lvl="2"/>
            <a:endParaRPr lang="en-US" altLang="ko-KR"/>
          </a:p>
          <a:p>
            <a:pPr lvl="1"/>
            <a:r>
              <a:rPr lang="en-US" altLang="ko-KR"/>
              <a:t>Set the PC according to the network setting shown above.</a:t>
            </a:r>
          </a:p>
          <a:p>
            <a:pPr lvl="2"/>
            <a:r>
              <a:rPr lang="en-US" altLang="ko-KR"/>
              <a:t>Setting of the </a:t>
            </a:r>
            <a:r>
              <a:rPr lang="en-US" altLang="ko-KR" smtClean="0"/>
              <a:t>PC</a:t>
            </a:r>
          </a:p>
          <a:p>
            <a:pPr lvl="2"/>
            <a:r>
              <a:rPr lang="en-US" altLang="ko-KR"/>
              <a:t>IP </a:t>
            </a:r>
            <a:r>
              <a:rPr lang="en-US" altLang="ko-KR" smtClean="0"/>
              <a:t>address 192.168.0.XXX (</a:t>
            </a:r>
            <a:r>
              <a:rPr lang="en-US" altLang="ko-KR"/>
              <a:t>XXX = 002 to 254)</a:t>
            </a:r>
          </a:p>
          <a:p>
            <a:pPr lvl="2"/>
            <a:r>
              <a:rPr lang="en-US" altLang="ko-KR"/>
              <a:t>Subnet mask 255.255.255.0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151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MD-X2500 (2D </a:t>
            </a:r>
            <a:r>
              <a:rPr lang="ko-KR" altLang="en-US" smtClean="0"/>
              <a:t>코드 각인기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Ethernet </a:t>
            </a:r>
            <a:r>
              <a:rPr lang="ko-KR" altLang="en-US" smtClean="0"/>
              <a:t>통신 설정</a:t>
            </a:r>
            <a:endParaRPr lang="en-US" altLang="ko-KR" smtClean="0"/>
          </a:p>
          <a:p>
            <a:pPr lvl="1"/>
            <a:r>
              <a:rPr lang="en-US" altLang="ko-KR"/>
              <a:t>IP </a:t>
            </a:r>
            <a:r>
              <a:rPr lang="ko-KR" altLang="en-US"/>
              <a:t>주소 </a:t>
            </a:r>
            <a:r>
              <a:rPr lang="en-US" altLang="ko-KR"/>
              <a:t>192.168.0.20</a:t>
            </a:r>
          </a:p>
          <a:p>
            <a:pPr lvl="1"/>
            <a:r>
              <a:rPr lang="ko-KR" altLang="en-US"/>
              <a:t>서브넷 마스크 </a:t>
            </a:r>
            <a:r>
              <a:rPr lang="en-US" altLang="ko-KR"/>
              <a:t>255.255.255.0</a:t>
            </a:r>
          </a:p>
          <a:p>
            <a:pPr lvl="1"/>
            <a:r>
              <a:rPr lang="ko-KR" altLang="en-US"/>
              <a:t>디폴트 게이트웨이 </a:t>
            </a:r>
            <a:r>
              <a:rPr lang="en-US" altLang="ko-KR"/>
              <a:t>0.0.0.0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880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11" y="1693687"/>
            <a:ext cx="6018409" cy="43513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각인기 </a:t>
            </a:r>
            <a:r>
              <a:rPr lang="en-US" altLang="ko-KR" smtClean="0"/>
              <a:t>Setting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41994" y="951829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각인위치에서 리더기 위치까지의 거리 </a:t>
            </a:r>
            <a:endParaRPr lang="ko-KR" altLang="en-US" sz="1000" b="1"/>
          </a:p>
        </p:txBody>
      </p:sp>
      <p:sp>
        <p:nvSpPr>
          <p:cNvPr id="8" name="TextBox 7"/>
          <p:cNvSpPr txBox="1"/>
          <p:nvPr/>
        </p:nvSpPr>
        <p:spPr>
          <a:xfrm>
            <a:off x="7180118" y="1601124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각인위치에서 리더기 위치까지 이동 속도 </a:t>
            </a:r>
            <a:endParaRPr lang="ko-KR" altLang="en-US" sz="1000" b="1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5163065" y="1767238"/>
            <a:ext cx="2017053" cy="628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80118" y="1934289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각인위치에서 리더기 위치까지 이동 가속도 </a:t>
            </a:r>
            <a:endParaRPr lang="ko-KR" altLang="en-US" sz="1000" b="1"/>
          </a:p>
        </p:txBody>
      </p:sp>
      <p:cxnSp>
        <p:nvCxnSpPr>
          <p:cNvPr id="13" name="직선 화살표 연결선 12"/>
          <p:cNvCxnSpPr>
            <a:stCxn id="12" idx="1"/>
          </p:cNvCxnSpPr>
          <p:nvPr/>
        </p:nvCxnSpPr>
        <p:spPr>
          <a:xfrm flipH="1">
            <a:off x="5163065" y="2057400"/>
            <a:ext cx="2017053" cy="513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57109" y="1274600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각인위치에서 리더기 위치까지 이송 명령 </a:t>
            </a:r>
            <a:endParaRPr lang="ko-KR" altLang="en-US" sz="1000" b="1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6140777" y="1520821"/>
            <a:ext cx="516333" cy="400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025411" y="4275793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5056852" y="1254519"/>
            <a:ext cx="347158" cy="639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4923870" y="1881149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972724" y="1897422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035484" y="2393068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025365" y="2550455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232473" y="3405575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자동운전시 </a:t>
            </a:r>
            <a:r>
              <a:rPr lang="en-US" altLang="ko-KR" sz="1000" b="1" smtClean="0"/>
              <a:t>Align</a:t>
            </a:r>
            <a:r>
              <a:rPr lang="ko-KR" altLang="en-US" sz="1000" b="1" smtClean="0"/>
              <a:t>이 자동보정값 이상으로 틀어지면 다시 위치보정을 함</a:t>
            </a:r>
            <a:r>
              <a:rPr lang="en-US" altLang="ko-KR" sz="1000" b="1" smtClean="0"/>
              <a:t>.</a:t>
            </a:r>
            <a:endParaRPr lang="ko-KR" altLang="en-US" sz="1000" b="1"/>
          </a:p>
        </p:txBody>
      </p:sp>
      <p:sp>
        <p:nvSpPr>
          <p:cNvPr id="28" name="타원 27"/>
          <p:cNvSpPr/>
          <p:nvPr/>
        </p:nvSpPr>
        <p:spPr>
          <a:xfrm>
            <a:off x="5060780" y="3580706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stCxn id="27" idx="1"/>
          </p:cNvCxnSpPr>
          <p:nvPr/>
        </p:nvCxnSpPr>
        <p:spPr>
          <a:xfrm flipH="1">
            <a:off x="5231361" y="3528686"/>
            <a:ext cx="2001112" cy="114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32474" y="3146418"/>
            <a:ext cx="4435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>
                <a:solidFill>
                  <a:srgbClr val="FF0000"/>
                </a:solidFill>
              </a:rPr>
              <a:t>레이저 각인기에서 </a:t>
            </a:r>
            <a:r>
              <a:rPr lang="ko-KR" altLang="en-US" sz="1000" b="1">
                <a:solidFill>
                  <a:srgbClr val="FF0000"/>
                </a:solidFill>
              </a:rPr>
              <a:t>수동으로 각인위치를 수동보정값만큼 </a:t>
            </a:r>
            <a:r>
              <a:rPr lang="ko-KR" altLang="en-US" sz="1000" b="1" smtClean="0">
                <a:solidFill>
                  <a:srgbClr val="FF0000"/>
                </a:solidFill>
              </a:rPr>
              <a:t>위치보정을 함</a:t>
            </a:r>
            <a:r>
              <a:rPr lang="en-US" altLang="ko-KR" sz="1000" b="1" smtClean="0">
                <a:solidFill>
                  <a:srgbClr val="FF0000"/>
                </a:solidFill>
              </a:rPr>
              <a:t>.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229408" y="2892265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256774" y="3534801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90" idx="1"/>
          </p:cNvCxnSpPr>
          <p:nvPr/>
        </p:nvCxnSpPr>
        <p:spPr>
          <a:xfrm flipH="1">
            <a:off x="5404010" y="3067504"/>
            <a:ext cx="1868782" cy="239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5992149" y="2775278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7272792" y="3645430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각인할 위치를 </a:t>
            </a:r>
            <a:r>
              <a:rPr lang="en-US" altLang="ko-KR" sz="1000" b="1" smtClean="0"/>
              <a:t>MD-X2500</a:t>
            </a:r>
            <a:r>
              <a:rPr lang="ko-KR" altLang="en-US" sz="1000" b="1" smtClean="0"/>
              <a:t>의 레이저 포인터로 영역을 표시함</a:t>
            </a:r>
            <a:r>
              <a:rPr lang="en-US" altLang="ko-KR" sz="1000" b="1" smtClean="0"/>
              <a:t>.</a:t>
            </a:r>
            <a:endParaRPr lang="ko-KR" altLang="en-US" sz="1000" b="1"/>
          </a:p>
        </p:txBody>
      </p:sp>
      <p:cxnSp>
        <p:nvCxnSpPr>
          <p:cNvPr id="42" name="직선 화살표 연결선 41"/>
          <p:cNvCxnSpPr>
            <a:stCxn id="41" idx="1"/>
          </p:cNvCxnSpPr>
          <p:nvPr/>
        </p:nvCxnSpPr>
        <p:spPr>
          <a:xfrm flipH="1">
            <a:off x="6152992" y="3768541"/>
            <a:ext cx="1119800" cy="222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280571" y="3903975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각인할 오더번호를 입력</a:t>
            </a:r>
            <a:endParaRPr lang="ko-KR" altLang="en-US" sz="1000" b="1"/>
          </a:p>
        </p:txBody>
      </p:sp>
      <p:sp>
        <p:nvSpPr>
          <p:cNvPr id="45" name="타원 44"/>
          <p:cNvSpPr/>
          <p:nvPr/>
        </p:nvSpPr>
        <p:spPr>
          <a:xfrm>
            <a:off x="5241994" y="3255699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89" idx="1"/>
          </p:cNvCxnSpPr>
          <p:nvPr/>
        </p:nvCxnSpPr>
        <p:spPr>
          <a:xfrm flipH="1">
            <a:off x="6235091" y="2827548"/>
            <a:ext cx="1006352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295750" y="4106000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각인할 </a:t>
            </a:r>
            <a:r>
              <a:rPr lang="en-US" altLang="ko-KR" sz="1000" b="1" smtClean="0"/>
              <a:t>Shot</a:t>
            </a:r>
            <a:r>
              <a:rPr lang="ko-KR" altLang="en-US" sz="1000" b="1" smtClean="0"/>
              <a:t>번호를 입력</a:t>
            </a:r>
            <a:endParaRPr lang="ko-KR" altLang="en-US" sz="1000" b="1"/>
          </a:p>
        </p:txBody>
      </p:sp>
      <p:cxnSp>
        <p:nvCxnSpPr>
          <p:cNvPr id="49" name="직선 화살표 연결선 48"/>
          <p:cNvCxnSpPr>
            <a:stCxn id="31" idx="1"/>
          </p:cNvCxnSpPr>
          <p:nvPr/>
        </p:nvCxnSpPr>
        <p:spPr>
          <a:xfrm flipH="1">
            <a:off x="6420412" y="3269529"/>
            <a:ext cx="812062" cy="323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6017632" y="3946734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5057730" y="3750572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7375976" y="4365375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MD-X2500</a:t>
            </a:r>
            <a:r>
              <a:rPr lang="ko-KR" altLang="en-US" sz="1000" b="1" smtClean="0"/>
              <a:t>의 레이저로</a:t>
            </a:r>
            <a:r>
              <a:rPr lang="en-US" altLang="ko-KR" sz="1000" b="1"/>
              <a:t> </a:t>
            </a:r>
            <a:r>
              <a:rPr lang="ko-KR" altLang="en-US" sz="1000" b="1" smtClean="0"/>
              <a:t>오더번호</a:t>
            </a:r>
            <a:r>
              <a:rPr lang="en-US" altLang="ko-KR" sz="1000" b="1" smtClean="0"/>
              <a:t>-Shot</a:t>
            </a:r>
            <a:r>
              <a:rPr lang="ko-KR" altLang="en-US" sz="1000" b="1" smtClean="0"/>
              <a:t>번호</a:t>
            </a:r>
            <a:r>
              <a:rPr lang="en-US" altLang="ko-KR" sz="1000" b="1" smtClean="0"/>
              <a:t>(9</a:t>
            </a:r>
            <a:r>
              <a:rPr lang="ko-KR" altLang="en-US" sz="1000" b="1" smtClean="0"/>
              <a:t>자리</a:t>
            </a:r>
            <a:r>
              <a:rPr lang="en-US" altLang="ko-KR" sz="1000" b="1" smtClean="0"/>
              <a:t>+1</a:t>
            </a:r>
            <a:r>
              <a:rPr lang="ko-KR" altLang="en-US" sz="1000" b="1" smtClean="0"/>
              <a:t>자리</a:t>
            </a:r>
            <a:r>
              <a:rPr lang="en-US" altLang="ko-KR" sz="1000" b="1" smtClean="0"/>
              <a:t>+3</a:t>
            </a:r>
            <a:r>
              <a:rPr lang="ko-KR" altLang="en-US" sz="1000" b="1" smtClean="0"/>
              <a:t>자리</a:t>
            </a:r>
            <a:r>
              <a:rPr lang="en-US" altLang="ko-KR" sz="1000" b="1" smtClean="0"/>
              <a:t>)</a:t>
            </a:r>
            <a:r>
              <a:rPr lang="ko-KR" altLang="en-US" sz="1000" b="1" smtClean="0"/>
              <a:t>를 각인함</a:t>
            </a:r>
            <a:r>
              <a:rPr lang="en-US" altLang="ko-KR" sz="1000" b="1" smtClean="0"/>
              <a:t>.</a:t>
            </a:r>
            <a:endParaRPr lang="ko-KR" altLang="en-US" sz="1000" b="1"/>
          </a:p>
        </p:txBody>
      </p:sp>
      <p:cxnSp>
        <p:nvCxnSpPr>
          <p:cNvPr id="53" name="직선 화살표 연결선 52"/>
          <p:cNvCxnSpPr>
            <a:stCxn id="48" idx="1"/>
          </p:cNvCxnSpPr>
          <p:nvPr/>
        </p:nvCxnSpPr>
        <p:spPr>
          <a:xfrm flipH="1">
            <a:off x="5541843" y="4229111"/>
            <a:ext cx="1753907" cy="1231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6173061" y="5653172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5404010" y="4067047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5070311" y="5615006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7232474" y="2231680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리더기로 각인한 </a:t>
            </a:r>
            <a:r>
              <a:rPr lang="en-US" altLang="ko-KR" sz="1000" b="1" smtClean="0"/>
              <a:t>2D </a:t>
            </a:r>
            <a:r>
              <a:rPr lang="ko-KR" altLang="en-US" sz="1000" b="1" smtClean="0"/>
              <a:t>코드를 읽어옴</a:t>
            </a:r>
            <a:r>
              <a:rPr lang="en-US" altLang="ko-KR" sz="1000" b="1" smtClean="0"/>
              <a:t>.</a:t>
            </a:r>
            <a:endParaRPr lang="ko-KR" altLang="en-US" sz="1000" b="1"/>
          </a:p>
        </p:txBody>
      </p:sp>
      <p:cxnSp>
        <p:nvCxnSpPr>
          <p:cNvPr id="60" name="직선 화살표 연결선 59"/>
          <p:cNvCxnSpPr/>
          <p:nvPr/>
        </p:nvCxnSpPr>
        <p:spPr>
          <a:xfrm flipH="1">
            <a:off x="5404010" y="2579584"/>
            <a:ext cx="1876563" cy="377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250411" y="2456473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리더기로 읽은 오더번호와 </a:t>
            </a:r>
            <a:r>
              <a:rPr lang="en-US" altLang="ko-KR" sz="1000" b="1" smtClean="0"/>
              <a:t>Shot</a:t>
            </a:r>
            <a:r>
              <a:rPr lang="ko-KR" altLang="en-US" sz="1000" b="1" smtClean="0"/>
              <a:t>번호를 표시</a:t>
            </a:r>
            <a:endParaRPr lang="ko-KR" altLang="en-US" sz="1000" b="1"/>
          </a:p>
        </p:txBody>
      </p:sp>
      <p:cxnSp>
        <p:nvCxnSpPr>
          <p:cNvPr id="64" name="직선 화살표 연결선 63"/>
          <p:cNvCxnSpPr>
            <a:stCxn id="59" idx="1"/>
          </p:cNvCxnSpPr>
          <p:nvPr/>
        </p:nvCxnSpPr>
        <p:spPr>
          <a:xfrm flipH="1">
            <a:off x="6152992" y="2354791"/>
            <a:ext cx="1079482" cy="439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62" idx="1"/>
          </p:cNvCxnSpPr>
          <p:nvPr/>
        </p:nvCxnSpPr>
        <p:spPr>
          <a:xfrm flipH="1">
            <a:off x="5346722" y="2579584"/>
            <a:ext cx="1903689" cy="564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5231361" y="3058491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6089201" y="3222847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5066337" y="5780753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5066338" y="5447338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6482663" y="5074151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6486894" y="5358910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6486648" y="5656358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5057009" y="4611550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>
            <a:off x="5060780" y="4780823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5057008" y="4946570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5057007" y="5115911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5066338" y="5266259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5404010" y="4271942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/>
          <p:cNvCxnSpPr>
            <a:stCxn id="44" idx="1"/>
          </p:cNvCxnSpPr>
          <p:nvPr/>
        </p:nvCxnSpPr>
        <p:spPr>
          <a:xfrm flipH="1">
            <a:off x="5561237" y="4027086"/>
            <a:ext cx="1719334" cy="1004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241443" y="2704437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리더기로 각인한 </a:t>
            </a:r>
            <a:r>
              <a:rPr lang="en-US" altLang="ko-KR" sz="1000" b="1" smtClean="0"/>
              <a:t>2D </a:t>
            </a:r>
            <a:r>
              <a:rPr lang="ko-KR" altLang="en-US" sz="1000" b="1" smtClean="0"/>
              <a:t>코드를 확인하고 다음 </a:t>
            </a:r>
            <a:r>
              <a:rPr lang="en-US" altLang="ko-KR" sz="1000" b="1" smtClean="0"/>
              <a:t>Shot</a:t>
            </a:r>
            <a:r>
              <a:rPr lang="ko-KR" altLang="en-US" sz="1000" b="1" smtClean="0"/>
              <a:t>을</a:t>
            </a:r>
            <a:r>
              <a:rPr lang="en-US" altLang="ko-KR" sz="1000" b="1" smtClean="0"/>
              <a:t> </a:t>
            </a:r>
            <a:r>
              <a:rPr lang="ko-KR" altLang="en-US" sz="1000" b="1" smtClean="0"/>
              <a:t>각인위치로 이송함</a:t>
            </a:r>
            <a:r>
              <a:rPr lang="en-US" altLang="ko-KR" sz="1000" b="1" smtClean="0"/>
              <a:t>.</a:t>
            </a:r>
            <a:endParaRPr lang="ko-KR" altLang="en-US" sz="1000" b="1"/>
          </a:p>
        </p:txBody>
      </p:sp>
      <p:sp>
        <p:nvSpPr>
          <p:cNvPr id="90" name="TextBox 89"/>
          <p:cNvSpPr txBox="1"/>
          <p:nvPr/>
        </p:nvSpPr>
        <p:spPr>
          <a:xfrm>
            <a:off x="7272792" y="2944393"/>
            <a:ext cx="48607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리더기로 각인한 </a:t>
            </a:r>
            <a:r>
              <a:rPr lang="en-US" altLang="ko-KR" sz="1000" b="1" smtClean="0"/>
              <a:t>2D </a:t>
            </a:r>
            <a:r>
              <a:rPr lang="ko-KR" altLang="en-US" sz="1000" b="1" smtClean="0"/>
              <a:t>코드를 확인 후 다음 </a:t>
            </a:r>
            <a:r>
              <a:rPr lang="en-US" altLang="ko-KR" sz="1000" b="1" smtClean="0"/>
              <a:t>Shot</a:t>
            </a:r>
            <a:r>
              <a:rPr lang="ko-KR" altLang="en-US" sz="1000" b="1" smtClean="0"/>
              <a:t>의</a:t>
            </a:r>
            <a:r>
              <a:rPr lang="en-US" altLang="ko-KR" sz="1000" b="1" smtClean="0"/>
              <a:t> </a:t>
            </a:r>
            <a:r>
              <a:rPr lang="ko-KR" altLang="en-US" sz="1000" b="1" smtClean="0"/>
              <a:t>각인위치까지 남은 량</a:t>
            </a:r>
            <a:endParaRPr lang="ko-KR" altLang="en-US" sz="1000" b="1"/>
          </a:p>
        </p:txBody>
      </p:sp>
      <p:cxnSp>
        <p:nvCxnSpPr>
          <p:cNvPr id="91" name="직선 화살표 연결선 90"/>
          <p:cNvCxnSpPr>
            <a:stCxn id="52" idx="1"/>
          </p:cNvCxnSpPr>
          <p:nvPr/>
        </p:nvCxnSpPr>
        <p:spPr>
          <a:xfrm flipH="1" flipV="1">
            <a:off x="6134594" y="4341517"/>
            <a:ext cx="1241382" cy="14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881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6"/>
            <a:ext cx="6018409" cy="43513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각인기 수동조작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125792" y="1690687"/>
            <a:ext cx="875764" cy="424647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75008" y="4224271"/>
            <a:ext cx="425004" cy="55379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59899" y="1159099"/>
            <a:ext cx="261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각인기 수동조작 버튼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6001556" y="1365161"/>
            <a:ext cx="1416675" cy="5280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1700013" y="1365161"/>
            <a:ext cx="5704266" cy="29603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239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Align Camera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8627"/>
            <a:ext cx="10515600" cy="34253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78011" y="3400426"/>
            <a:ext cx="6537239" cy="224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91450" y="3381733"/>
            <a:ext cx="306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solidFill>
                  <a:srgbClr val="FF0000"/>
                </a:solidFill>
              </a:rPr>
              <a:t>deviceInfoList.pDevInfo</a:t>
            </a:r>
            <a:r>
              <a:rPr lang="en-US" altLang="ko-KR" sz="1100" dirty="0">
                <a:solidFill>
                  <a:srgbClr val="FF0000"/>
                </a:solidFill>
              </a:rPr>
              <a:t>[index].</a:t>
            </a:r>
            <a:r>
              <a:rPr lang="en-US" altLang="ko-KR" sz="1100" dirty="0" err="1">
                <a:solidFill>
                  <a:srgbClr val="FF0000"/>
                </a:solidFill>
              </a:rPr>
              <a:t>cameraKey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076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Align Camera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8627"/>
            <a:ext cx="10515600" cy="34253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78011" y="3400426"/>
            <a:ext cx="6537239" cy="224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91450" y="3381733"/>
            <a:ext cx="306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solidFill>
                  <a:srgbClr val="FF0000"/>
                </a:solidFill>
              </a:rPr>
              <a:t>deviceInfoList.pDevInfo</a:t>
            </a:r>
            <a:r>
              <a:rPr lang="en-US" altLang="ko-KR" sz="1100" dirty="0">
                <a:solidFill>
                  <a:srgbClr val="FF0000"/>
                </a:solidFill>
              </a:rPr>
              <a:t>[index].</a:t>
            </a:r>
            <a:r>
              <a:rPr lang="en-US" altLang="ko-KR" sz="1100" dirty="0" err="1">
                <a:solidFill>
                  <a:srgbClr val="FF0000"/>
                </a:solidFill>
              </a:rPr>
              <a:t>cameraKey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33" y="1548815"/>
            <a:ext cx="11620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25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프로그램 개발 일정 </a:t>
            </a:r>
            <a:r>
              <a:rPr lang="en-US" altLang="ko-KR" dirty="0"/>
              <a:t>(RTR </a:t>
            </a:r>
            <a:r>
              <a:rPr lang="en-US" altLang="ko-KR" dirty="0" smtClean="0"/>
              <a:t>4</a:t>
            </a:r>
            <a:r>
              <a:rPr lang="ko-KR" altLang="en-US" dirty="0" smtClean="0"/>
              <a:t>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9094294"/>
              </p:ext>
            </p:extLst>
          </p:nvPr>
        </p:nvGraphicFramePr>
        <p:xfrm>
          <a:off x="1140625" y="1670515"/>
          <a:ext cx="8608038" cy="4621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6782"/>
                <a:gridCol w="652288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</a:tblGrid>
              <a:tr h="6162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업무내용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진행율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</a:tr>
              <a:tr h="569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03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전장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모션</a:t>
                      </a:r>
                      <a:r>
                        <a:rPr lang="en-US" altLang="ko-KR" sz="1000" baseline="0" dirty="0" smtClean="0"/>
                        <a:t>, IO </a:t>
                      </a:r>
                      <a:r>
                        <a:rPr lang="ko-KR" altLang="en-US" sz="1000" baseline="0" dirty="0" smtClean="0"/>
                        <a:t>작업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6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CamMaster</a:t>
                      </a:r>
                      <a:r>
                        <a:rPr lang="en-US" altLang="ko-KR" sz="1000" dirty="0" smtClean="0"/>
                        <a:t>, DTS, Feeding</a:t>
                      </a:r>
                      <a:r>
                        <a:rPr lang="en-US" altLang="ko-KR" sz="1000" baseline="0" dirty="0" smtClean="0"/>
                        <a:t>, AOI </a:t>
                      </a:r>
                      <a:r>
                        <a:rPr lang="ko-KR" altLang="en-US" sz="1000" baseline="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3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PLC Address </a:t>
                      </a:r>
                      <a:r>
                        <a:rPr lang="ko-KR" altLang="en-US" sz="1000" dirty="0" smtClean="0"/>
                        <a:t>정리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919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보이스코일</a:t>
                      </a:r>
                      <a:r>
                        <a:rPr lang="ko-KR" altLang="en-US" sz="1000" dirty="0" smtClean="0"/>
                        <a:t> 프로그램 디버깅</a:t>
                      </a:r>
                      <a:endParaRPr lang="en-US" altLang="ko-KR" sz="1000" dirty="0" smtClean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마킹부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키엔스</a:t>
                      </a:r>
                      <a:r>
                        <a:rPr lang="ko-KR" altLang="en-US" sz="1000" dirty="0" smtClean="0"/>
                        <a:t> 레이저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en-US" altLang="ko-KR" sz="1000" dirty="0" smtClean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(with </a:t>
                      </a:r>
                      <a:r>
                        <a:rPr lang="ko-KR" altLang="en-US" sz="1000" dirty="0" smtClean="0"/>
                        <a:t>해당업체</a:t>
                      </a:r>
                      <a:r>
                        <a:rPr lang="en-US" altLang="ko-KR" sz="1000" dirty="0" smtClean="0"/>
                        <a:t>)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77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양면 </a:t>
                      </a:r>
                      <a:r>
                        <a:rPr lang="en-US" altLang="ko-KR" sz="1000" dirty="0" smtClean="0"/>
                        <a:t>1Turn </a:t>
                      </a:r>
                      <a:r>
                        <a:rPr lang="ko-KR" altLang="en-US" sz="1000" dirty="0" smtClean="0"/>
                        <a:t>운전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77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DTS,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dirty="0" err="1" smtClean="0"/>
                        <a:t>각인부</a:t>
                      </a:r>
                      <a:r>
                        <a:rPr lang="ko-KR" altLang="en-US" sz="1000" dirty="0" smtClean="0"/>
                        <a:t> 레이저</a:t>
                      </a:r>
                      <a:r>
                        <a:rPr lang="en-US" altLang="ko-KR" sz="1000" dirty="0" smtClean="0"/>
                        <a:t>, 2D </a:t>
                      </a:r>
                      <a:r>
                        <a:rPr lang="ko-KR" altLang="en-US" sz="1000" dirty="0" smtClean="0"/>
                        <a:t>리더 테스트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38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이음매 이어가기 디버깅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704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 err="1" smtClean="0"/>
                        <a:t>내외층</a:t>
                      </a:r>
                      <a:r>
                        <a:rPr lang="ko-KR" altLang="en-US" sz="1000" baseline="0" dirty="0" smtClean="0"/>
                        <a:t> 연동테스트</a:t>
                      </a:r>
                      <a:endParaRPr lang="en-US" altLang="ko-KR" sz="1000" baseline="0" dirty="0" smtClean="0"/>
                    </a:p>
                    <a:p>
                      <a:pPr algn="ctr" latinLnBrk="1"/>
                      <a:r>
                        <a:rPr lang="en-US" altLang="ko-KR" sz="1000" baseline="0" dirty="0" smtClean="0"/>
                        <a:t>(</a:t>
                      </a:r>
                      <a:r>
                        <a:rPr lang="ko-KR" altLang="en-US" sz="1000" baseline="0" dirty="0" smtClean="0"/>
                        <a:t>시리얼 밀리는 경우 확인</a:t>
                      </a:r>
                      <a:r>
                        <a:rPr lang="en-US" altLang="ko-KR" sz="1000" baseline="0" dirty="0" smtClean="0"/>
                        <a:t>)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114"/>
          <p:cNvSpPr>
            <a:spLocks noChangeArrowheads="1"/>
          </p:cNvSpPr>
          <p:nvPr/>
        </p:nvSpPr>
        <p:spPr bwMode="auto">
          <a:xfrm>
            <a:off x="10775987" y="265950"/>
            <a:ext cx="488950" cy="215900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Rectangle 116"/>
          <p:cNvSpPr>
            <a:spLocks noChangeArrowheads="1"/>
          </p:cNvSpPr>
          <p:nvPr/>
        </p:nvSpPr>
        <p:spPr bwMode="auto">
          <a:xfrm>
            <a:off x="10776071" y="508545"/>
            <a:ext cx="488866" cy="215900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370643" y="493970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진행율</a:t>
            </a:r>
            <a:endParaRPr lang="ko-KR" altLang="en-US" sz="1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1322149" y="235629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계획날짜</a:t>
            </a:r>
            <a:endParaRPr lang="ko-KR" altLang="en-US" sz="1000" b="1"/>
          </a:p>
        </p:txBody>
      </p:sp>
      <p:sp>
        <p:nvSpPr>
          <p:cNvPr id="10" name="Rectangle 114"/>
          <p:cNvSpPr>
            <a:spLocks noChangeArrowheads="1"/>
          </p:cNvSpPr>
          <p:nvPr/>
        </p:nvSpPr>
        <p:spPr bwMode="auto">
          <a:xfrm>
            <a:off x="4118465" y="2878677"/>
            <a:ext cx="1023031" cy="182870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Rectangle 116"/>
          <p:cNvSpPr>
            <a:spLocks noChangeArrowheads="1"/>
          </p:cNvSpPr>
          <p:nvPr/>
        </p:nvSpPr>
        <p:spPr bwMode="auto">
          <a:xfrm>
            <a:off x="4118467" y="3066911"/>
            <a:ext cx="69544" cy="156735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285073" y="3002463"/>
            <a:ext cx="62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0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66197" y="2878677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0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37" name="Rectangle 114"/>
          <p:cNvSpPr>
            <a:spLocks noChangeArrowheads="1"/>
          </p:cNvSpPr>
          <p:nvPr/>
        </p:nvSpPr>
        <p:spPr bwMode="auto">
          <a:xfrm>
            <a:off x="5141496" y="3217231"/>
            <a:ext cx="1130970" cy="182870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" name="Rectangle 114"/>
          <p:cNvSpPr>
            <a:spLocks noChangeArrowheads="1"/>
          </p:cNvSpPr>
          <p:nvPr/>
        </p:nvSpPr>
        <p:spPr bwMode="auto">
          <a:xfrm>
            <a:off x="5141496" y="3964662"/>
            <a:ext cx="463044" cy="194883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" name="Rectangle 114"/>
          <p:cNvSpPr>
            <a:spLocks noChangeArrowheads="1"/>
          </p:cNvSpPr>
          <p:nvPr/>
        </p:nvSpPr>
        <p:spPr bwMode="auto">
          <a:xfrm>
            <a:off x="4103574" y="3607685"/>
            <a:ext cx="862612" cy="17090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" name="Rectangle 114"/>
          <p:cNvSpPr>
            <a:spLocks noChangeArrowheads="1"/>
          </p:cNvSpPr>
          <p:nvPr/>
        </p:nvSpPr>
        <p:spPr bwMode="auto">
          <a:xfrm>
            <a:off x="7135078" y="5455723"/>
            <a:ext cx="862612" cy="17090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" name="Rectangle 114"/>
          <p:cNvSpPr>
            <a:spLocks noChangeArrowheads="1"/>
          </p:cNvSpPr>
          <p:nvPr/>
        </p:nvSpPr>
        <p:spPr bwMode="auto">
          <a:xfrm>
            <a:off x="7997689" y="5788923"/>
            <a:ext cx="832247" cy="187416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2" name="Rectangle 114"/>
          <p:cNvSpPr>
            <a:spLocks noChangeArrowheads="1"/>
          </p:cNvSpPr>
          <p:nvPr/>
        </p:nvSpPr>
        <p:spPr bwMode="auto">
          <a:xfrm>
            <a:off x="5604540" y="4539962"/>
            <a:ext cx="877398" cy="169566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9617242" y="1128660"/>
            <a:ext cx="21240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출하예정일</a:t>
            </a:r>
            <a:r>
              <a:rPr lang="en-US" altLang="ko-KR" sz="1000" b="1" dirty="0" smtClean="0"/>
              <a:t>:  </a:t>
            </a:r>
            <a:endParaRPr lang="ko-KR" altLang="en-US" sz="1000" b="1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8860302" y="2280040"/>
            <a:ext cx="0" cy="3955530"/>
          </a:xfrm>
          <a:prstGeom prst="line">
            <a:avLst/>
          </a:prstGeom>
          <a:ln w="63500">
            <a:solidFill>
              <a:srgbClr val="CC00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AutoShape 29"/>
          <p:cNvSpPr>
            <a:spLocks noChangeArrowheads="1"/>
          </p:cNvSpPr>
          <p:nvPr/>
        </p:nvSpPr>
        <p:spPr bwMode="auto">
          <a:xfrm rot="10800000">
            <a:off x="8876344" y="6307880"/>
            <a:ext cx="1101006" cy="446647"/>
          </a:xfrm>
          <a:prstGeom prst="wedgeRoundRectCallout">
            <a:avLst>
              <a:gd name="adj1" fmla="val 45685"/>
              <a:gd name="adj2" fmla="val 97590"/>
              <a:gd name="adj3" fmla="val 16667"/>
            </a:avLst>
          </a:prstGeom>
          <a:solidFill>
            <a:srgbClr val="CC00FF"/>
          </a:solidFill>
          <a:ln w="9525" algn="ctr">
            <a:solidFill>
              <a:srgbClr val="CC00FF"/>
            </a:solidFill>
            <a:miter lim="800000"/>
            <a:headEnd/>
            <a:tailEnd/>
          </a:ln>
        </p:spPr>
        <p:txBody>
          <a:bodyPr wrap="square" lIns="27432" tIns="18288" rIns="27432" bIns="18288" anchor="ctr" upright="1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1">
              <a:defRPr sz="1000"/>
            </a:pPr>
            <a:r>
              <a:rPr lang="en-US" altLang="ko-KR" sz="1100" b="1" i="0" strike="noStrike" dirty="0">
                <a:solidFill>
                  <a:srgbClr val="FFFFFF"/>
                </a:solidFill>
                <a:latin typeface="돋움"/>
                <a:ea typeface="돋움"/>
              </a:rPr>
              <a:t>12/13</a:t>
            </a:r>
          </a:p>
          <a:p>
            <a:pPr algn="ctr" rtl="1">
              <a:defRPr sz="1000"/>
            </a:pPr>
            <a:r>
              <a:rPr lang="ko-KR" altLang="en-US" sz="1100" b="1" i="0" strike="noStrike" dirty="0">
                <a:solidFill>
                  <a:srgbClr val="FFFFFF"/>
                </a:solidFill>
                <a:latin typeface="돋움"/>
                <a:ea typeface="돋움"/>
              </a:rPr>
              <a:t>시운전 완료</a:t>
            </a:r>
          </a:p>
        </p:txBody>
      </p:sp>
      <p:sp>
        <p:nvSpPr>
          <p:cNvPr id="47" name="Rectangle 114"/>
          <p:cNvSpPr>
            <a:spLocks noChangeArrowheads="1"/>
          </p:cNvSpPr>
          <p:nvPr/>
        </p:nvSpPr>
        <p:spPr bwMode="auto">
          <a:xfrm>
            <a:off x="6481938" y="4940968"/>
            <a:ext cx="653140" cy="165040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cxnSp>
        <p:nvCxnSpPr>
          <p:cNvPr id="49" name="직선 연결선 48"/>
          <p:cNvCxnSpPr>
            <a:endCxn id="54" idx="4"/>
          </p:cNvCxnSpPr>
          <p:nvPr/>
        </p:nvCxnSpPr>
        <p:spPr>
          <a:xfrm flipH="1">
            <a:off x="6254802" y="3236477"/>
            <a:ext cx="17664" cy="1422463"/>
          </a:xfrm>
          <a:prstGeom prst="line">
            <a:avLst/>
          </a:prstGeom>
          <a:ln w="63500">
            <a:solidFill>
              <a:srgbClr val="CC00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5133906" y="2909389"/>
            <a:ext cx="0" cy="1457548"/>
          </a:xfrm>
          <a:prstGeom prst="line">
            <a:avLst/>
          </a:prstGeom>
          <a:ln w="63500">
            <a:solidFill>
              <a:srgbClr val="CC00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AutoShape 29"/>
          <p:cNvSpPr>
            <a:spLocks noChangeArrowheads="1"/>
          </p:cNvSpPr>
          <p:nvPr/>
        </p:nvSpPr>
        <p:spPr bwMode="auto">
          <a:xfrm rot="10800000">
            <a:off x="4830685" y="4847936"/>
            <a:ext cx="1101006" cy="415433"/>
          </a:xfrm>
          <a:prstGeom prst="wedgeRoundRectCallout">
            <a:avLst>
              <a:gd name="adj1" fmla="val 23829"/>
              <a:gd name="adj2" fmla="val 149669"/>
              <a:gd name="adj3" fmla="val 16667"/>
            </a:avLst>
          </a:prstGeom>
          <a:solidFill>
            <a:srgbClr val="CC00FF"/>
          </a:solidFill>
          <a:ln w="9525" algn="ctr">
            <a:solidFill>
              <a:srgbClr val="CC00FF"/>
            </a:solidFill>
            <a:miter lim="800000"/>
            <a:headEnd/>
            <a:tailEnd/>
          </a:ln>
        </p:spPr>
        <p:txBody>
          <a:bodyPr wrap="square" lIns="27432" tIns="18288" rIns="27432" bIns="18288" anchor="ctr" upright="1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1">
              <a:defRPr sz="1000"/>
            </a:pPr>
            <a:r>
              <a:rPr lang="en-US" altLang="ko-KR" sz="1100" b="1" i="0" strike="noStrike" dirty="0" smtClean="0">
                <a:solidFill>
                  <a:srgbClr val="FFFFFF"/>
                </a:solidFill>
                <a:latin typeface="돋움"/>
                <a:ea typeface="돋움"/>
              </a:rPr>
              <a:t>10/15</a:t>
            </a:r>
            <a:endParaRPr lang="en-US" altLang="ko-KR" sz="1100" b="1" i="0" strike="noStrike" dirty="0">
              <a:solidFill>
                <a:srgbClr val="FFFFFF"/>
              </a:solidFill>
              <a:latin typeface="돋움"/>
              <a:ea typeface="돋움"/>
            </a:endParaRPr>
          </a:p>
          <a:p>
            <a:pPr algn="ctr" rtl="1">
              <a:defRPr sz="1000"/>
            </a:pPr>
            <a:r>
              <a:rPr lang="ko-KR" altLang="en-US" sz="1100" b="1" i="0" strike="noStrike" dirty="0" smtClean="0">
                <a:solidFill>
                  <a:srgbClr val="FFFFFF"/>
                </a:solidFill>
                <a:latin typeface="돋움"/>
                <a:ea typeface="돋움"/>
              </a:rPr>
              <a:t>전원투입완료</a:t>
            </a:r>
            <a:endParaRPr lang="ko-KR" altLang="en-US" sz="1100" b="1" i="0" strike="noStrike" dirty="0">
              <a:solidFill>
                <a:srgbClr val="FFFFFF"/>
              </a:solidFill>
              <a:latin typeface="돋움"/>
              <a:ea typeface="돋움"/>
            </a:endParaRPr>
          </a:p>
        </p:txBody>
      </p:sp>
      <p:sp>
        <p:nvSpPr>
          <p:cNvPr id="54" name="AutoShape 29"/>
          <p:cNvSpPr>
            <a:spLocks noChangeArrowheads="1"/>
          </p:cNvSpPr>
          <p:nvPr/>
        </p:nvSpPr>
        <p:spPr bwMode="auto">
          <a:xfrm rot="10800000">
            <a:off x="5950616" y="5243619"/>
            <a:ext cx="1101006" cy="602718"/>
          </a:xfrm>
          <a:prstGeom prst="wedgeRoundRectCallout">
            <a:avLst>
              <a:gd name="adj1" fmla="val 22372"/>
              <a:gd name="adj2" fmla="val 147007"/>
              <a:gd name="adj3" fmla="val 16667"/>
            </a:avLst>
          </a:prstGeom>
          <a:solidFill>
            <a:srgbClr val="CC00FF"/>
          </a:solidFill>
          <a:ln w="9525" algn="ctr">
            <a:solidFill>
              <a:srgbClr val="CC00FF"/>
            </a:solidFill>
            <a:miter lim="800000"/>
            <a:headEnd/>
            <a:tailEnd/>
          </a:ln>
        </p:spPr>
        <p:txBody>
          <a:bodyPr wrap="square" lIns="27432" tIns="18288" rIns="27432" bIns="18288" anchor="ctr" upright="1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1">
              <a:defRPr sz="1000"/>
            </a:pPr>
            <a:r>
              <a:rPr lang="en-US" altLang="ko-KR" sz="1100" b="1" i="0" strike="noStrike" dirty="0" smtClean="0">
                <a:solidFill>
                  <a:srgbClr val="FFFFFF"/>
                </a:solidFill>
                <a:latin typeface="돋움"/>
                <a:ea typeface="돋움"/>
              </a:rPr>
              <a:t>11/01</a:t>
            </a:r>
            <a:endParaRPr lang="en-US" altLang="ko-KR" sz="1100" b="1" i="0" strike="noStrike" dirty="0">
              <a:solidFill>
                <a:srgbClr val="FFFFFF"/>
              </a:solidFill>
              <a:latin typeface="돋움"/>
              <a:ea typeface="돋움"/>
            </a:endParaRPr>
          </a:p>
          <a:p>
            <a:pPr algn="ctr" rtl="1">
              <a:defRPr sz="1000"/>
            </a:pPr>
            <a:r>
              <a:rPr lang="en-US" altLang="ko-KR" sz="1100" b="1" i="0" strike="noStrike" dirty="0" smtClean="0">
                <a:solidFill>
                  <a:srgbClr val="FFFFFF"/>
                </a:solidFill>
                <a:latin typeface="돋움"/>
                <a:ea typeface="돋움"/>
              </a:rPr>
              <a:t>RTR </a:t>
            </a:r>
            <a:r>
              <a:rPr lang="en-US" altLang="ko-KR" sz="1000" b="1" dirty="0" smtClean="0">
                <a:solidFill>
                  <a:srgbClr val="FFFFFF"/>
                </a:solidFill>
                <a:latin typeface="돋움"/>
                <a:ea typeface="돋움"/>
              </a:rPr>
              <a:t>2Layer</a:t>
            </a:r>
          </a:p>
          <a:p>
            <a:pPr algn="ctr" rtl="1">
              <a:defRPr sz="1000"/>
            </a:pPr>
            <a:r>
              <a:rPr lang="ko-KR" altLang="en-US" sz="1100" b="1" i="0" strike="noStrike" dirty="0" err="1" smtClean="0">
                <a:solidFill>
                  <a:srgbClr val="FFFFFF"/>
                </a:solidFill>
                <a:latin typeface="돋움"/>
                <a:ea typeface="돋움"/>
              </a:rPr>
              <a:t>셋팅완료</a:t>
            </a:r>
            <a:endParaRPr lang="ko-KR" altLang="en-US" sz="1100" b="1" i="0" strike="noStrike" dirty="0">
              <a:solidFill>
                <a:srgbClr val="FFFFFF"/>
              </a:solidFill>
              <a:latin typeface="돋움"/>
              <a:ea typeface="돋움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7135078" y="4919612"/>
            <a:ext cx="0" cy="869311"/>
          </a:xfrm>
          <a:prstGeom prst="line">
            <a:avLst/>
          </a:prstGeom>
          <a:ln w="63500">
            <a:solidFill>
              <a:srgbClr val="CC00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9" name="AutoShape 29"/>
          <p:cNvSpPr>
            <a:spLocks noChangeArrowheads="1"/>
          </p:cNvSpPr>
          <p:nvPr/>
        </p:nvSpPr>
        <p:spPr bwMode="auto">
          <a:xfrm rot="10800000">
            <a:off x="6903338" y="6098055"/>
            <a:ext cx="1101006" cy="602718"/>
          </a:xfrm>
          <a:prstGeom prst="wedgeRoundRectCallout">
            <a:avLst>
              <a:gd name="adj1" fmla="val 28200"/>
              <a:gd name="adj2" fmla="val 99098"/>
              <a:gd name="adj3" fmla="val 16667"/>
            </a:avLst>
          </a:prstGeom>
          <a:solidFill>
            <a:srgbClr val="CC00FF"/>
          </a:solidFill>
          <a:ln w="9525" algn="ctr">
            <a:solidFill>
              <a:srgbClr val="CC00FF"/>
            </a:solidFill>
            <a:miter lim="800000"/>
            <a:headEnd/>
            <a:tailEnd/>
          </a:ln>
        </p:spPr>
        <p:txBody>
          <a:bodyPr wrap="square" lIns="27432" tIns="18288" rIns="27432" bIns="18288" anchor="ctr" upright="1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1">
              <a:defRPr sz="1000"/>
            </a:pPr>
            <a:r>
              <a:rPr lang="en-US" altLang="ko-KR" sz="1100" b="1" i="0" strike="noStrike" dirty="0" smtClean="0">
                <a:solidFill>
                  <a:srgbClr val="FFFFFF"/>
                </a:solidFill>
                <a:latin typeface="돋움"/>
                <a:ea typeface="돋움"/>
              </a:rPr>
              <a:t>11/15</a:t>
            </a:r>
            <a:endParaRPr lang="en-US" altLang="ko-KR" sz="1100" b="1" i="0" strike="noStrike" dirty="0">
              <a:solidFill>
                <a:srgbClr val="FFFFFF"/>
              </a:solidFill>
              <a:latin typeface="돋움"/>
              <a:ea typeface="돋움"/>
            </a:endParaRPr>
          </a:p>
          <a:p>
            <a:pPr algn="ctr" rtl="1">
              <a:defRPr sz="1000"/>
            </a:pPr>
            <a:r>
              <a:rPr lang="en-US" altLang="ko-KR" sz="1100" b="1" i="0" strike="noStrike" dirty="0" smtClean="0">
                <a:solidFill>
                  <a:srgbClr val="FFFFFF"/>
                </a:solidFill>
                <a:latin typeface="돋움"/>
                <a:ea typeface="돋움"/>
              </a:rPr>
              <a:t>RTR </a:t>
            </a:r>
            <a:r>
              <a:rPr lang="en-US" altLang="ko-KR" sz="1000" b="1" dirty="0" smtClean="0">
                <a:solidFill>
                  <a:srgbClr val="FFFFFF"/>
                </a:solidFill>
                <a:latin typeface="돋움"/>
                <a:ea typeface="돋움"/>
              </a:rPr>
              <a:t>4Layer</a:t>
            </a:r>
          </a:p>
          <a:p>
            <a:pPr algn="ctr" rtl="1">
              <a:defRPr sz="1000"/>
            </a:pPr>
            <a:r>
              <a:rPr lang="ko-KR" altLang="en-US" sz="1100" b="1" i="0" strike="noStrike" dirty="0" err="1" smtClean="0">
                <a:solidFill>
                  <a:srgbClr val="FFFFFF"/>
                </a:solidFill>
                <a:latin typeface="돋움"/>
                <a:ea typeface="돋움"/>
              </a:rPr>
              <a:t>셋팅완료</a:t>
            </a:r>
            <a:endParaRPr lang="ko-KR" altLang="en-US" sz="1100" b="1" i="0" strike="noStrike" dirty="0">
              <a:solidFill>
                <a:srgbClr val="FFFFFF"/>
              </a:solidFill>
              <a:latin typeface="돋움"/>
              <a:ea typeface="돋움"/>
            </a:endParaRPr>
          </a:p>
        </p:txBody>
      </p:sp>
      <p:sp>
        <p:nvSpPr>
          <p:cNvPr id="62" name="오른쪽 화살표 61"/>
          <p:cNvSpPr/>
          <p:nvPr/>
        </p:nvSpPr>
        <p:spPr>
          <a:xfrm>
            <a:off x="8925394" y="4159545"/>
            <a:ext cx="397951" cy="4170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9301722" y="4207309"/>
            <a:ext cx="65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출하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451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Align Camera – </a:t>
            </a:r>
            <a:r>
              <a:rPr lang="en-US" altLang="ko-KR" dirty="0" err="1" smtClean="0"/>
              <a:t>Crevis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299" y="1690688"/>
            <a:ext cx="5076825" cy="4351338"/>
          </a:xfrm>
        </p:spPr>
        <p:txBody>
          <a:bodyPr>
            <a:normAutofit fontScale="25000" lnSpcReduction="20000"/>
          </a:bodyPr>
          <a:lstStyle/>
          <a:p>
            <a:r>
              <a:rPr lang="en-US" altLang="ko-KR" dirty="0"/>
              <a:t>class </a:t>
            </a:r>
            <a:r>
              <a:rPr lang="en-US" altLang="ko-KR" dirty="0" err="1"/>
              <a:t>CCamCrevis</a:t>
            </a:r>
            <a:r>
              <a:rPr lang="en-US" altLang="ko-KR" dirty="0"/>
              <a:t> : public </a:t>
            </a:r>
            <a:r>
              <a:rPr lang="en-US" altLang="ko-KR" dirty="0" err="1"/>
              <a:t>CWnd</a:t>
            </a:r>
            <a:endParaRPr lang="en-US" altLang="ko-KR" dirty="0"/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	DECLARE_DYNAMIC(</a:t>
            </a:r>
            <a:r>
              <a:rPr lang="en-US" altLang="ko-KR" dirty="0" err="1"/>
              <a:t>CCamCrevis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dirty="0" err="1"/>
              <a:t>CWnd</a:t>
            </a:r>
            <a:r>
              <a:rPr lang="en-US" altLang="ko-KR" dirty="0"/>
              <a:t> *</a:t>
            </a:r>
            <a:r>
              <a:rPr lang="en-US" altLang="ko-KR" dirty="0" err="1"/>
              <a:t>m_pParent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		</a:t>
            </a:r>
            <a:r>
              <a:rPr lang="en-US" altLang="ko-KR" dirty="0" err="1"/>
              <a:t>m_nIdxCam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HWND	</a:t>
            </a:r>
            <a:r>
              <a:rPr lang="en-US" altLang="ko-KR" dirty="0" err="1"/>
              <a:t>m_hWndDisplay</a:t>
            </a:r>
            <a:r>
              <a:rPr lang="en-US" altLang="ko-KR" dirty="0"/>
              <a:t>;		// handle to </a:t>
            </a:r>
            <a:r>
              <a:rPr lang="en-US" altLang="ko-KR" dirty="0" err="1"/>
              <a:t>diplay</a:t>
            </a:r>
            <a:r>
              <a:rPr lang="en-US" altLang="ko-KR" dirty="0"/>
              <a:t> window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CRect</a:t>
            </a:r>
            <a:r>
              <a:rPr lang="en-US" altLang="ko-KR" dirty="0"/>
              <a:t>	</a:t>
            </a:r>
            <a:r>
              <a:rPr lang="en-US" altLang="ko-KR" dirty="0" err="1"/>
              <a:t>m_rcDisplay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r>
              <a:rPr lang="en-US" altLang="ko-KR" dirty="0"/>
              <a:t>	BOOL </a:t>
            </a:r>
            <a:r>
              <a:rPr lang="en-US" altLang="ko-KR" dirty="0" err="1"/>
              <a:t>m_bThreadAlive</a:t>
            </a:r>
            <a:r>
              <a:rPr lang="en-US" altLang="ko-KR" dirty="0"/>
              <a:t>, </a:t>
            </a:r>
            <a:r>
              <a:rPr lang="en-US" altLang="ko-KR" dirty="0" err="1"/>
              <a:t>m_bRtnThread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CThreadTask</a:t>
            </a:r>
            <a:r>
              <a:rPr lang="en-US" altLang="ko-KR" dirty="0"/>
              <a:t> </a:t>
            </a:r>
            <a:r>
              <a:rPr lang="en-US" altLang="ko-KR" dirty="0" err="1"/>
              <a:t>m_ThreadTask</a:t>
            </a:r>
            <a:r>
              <a:rPr lang="en-US" altLang="ko-KR" dirty="0"/>
              <a:t>; // </a:t>
            </a:r>
            <a:r>
              <a:rPr lang="en-US" altLang="ko-KR" dirty="0" err="1"/>
              <a:t>CThreadTask</a:t>
            </a:r>
            <a:r>
              <a:rPr lang="en-US" altLang="ko-KR" dirty="0"/>
              <a:t> class, handles the threading code</a:t>
            </a:r>
          </a:p>
          <a:p>
            <a:r>
              <a:rPr lang="en-US" altLang="ko-KR" dirty="0"/>
              <a:t>	CRITICAL_SECTION </a:t>
            </a:r>
            <a:r>
              <a:rPr lang="en-US" altLang="ko-KR" dirty="0" err="1"/>
              <a:t>m_csImg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CStringList</a:t>
            </a:r>
            <a:r>
              <a:rPr lang="en-US" altLang="ko-KR" dirty="0"/>
              <a:t>	</a:t>
            </a:r>
            <a:r>
              <a:rPr lang="en-US" altLang="ko-KR" dirty="0" err="1"/>
              <a:t>m_DeviceNameList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// TL</a:t>
            </a:r>
          </a:p>
          <a:p>
            <a:r>
              <a:rPr lang="en-US" altLang="ko-KR" dirty="0"/>
              <a:t>	DEV_HANDLE	</a:t>
            </a:r>
            <a:r>
              <a:rPr lang="en-US" altLang="ko-KR" dirty="0" err="1"/>
              <a:t>m_hDevice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PORT_HANDLE	</a:t>
            </a:r>
            <a:r>
              <a:rPr lang="en-US" altLang="ko-KR" dirty="0" err="1"/>
              <a:t>m_hDevicePort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DS_HANDLE	</a:t>
            </a:r>
            <a:r>
              <a:rPr lang="en-US" altLang="ko-KR" dirty="0" err="1"/>
              <a:t>m_hDatastream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HANDLE		</a:t>
            </a:r>
            <a:r>
              <a:rPr lang="en-US" altLang="ko-KR" dirty="0" err="1"/>
              <a:t>m_hRegister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62499" y="1490663"/>
            <a:ext cx="5029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	// </a:t>
            </a:r>
            <a:r>
              <a:rPr lang="en-US" altLang="ko-KR" sz="800" dirty="0"/>
              <a:t>Grab</a:t>
            </a:r>
          </a:p>
          <a:p>
            <a:r>
              <a:rPr lang="en-US" altLang="ko-KR" sz="800" dirty="0"/>
              <a:t>	//	HANDLE		</a:t>
            </a:r>
            <a:r>
              <a:rPr lang="en-US" altLang="ko-KR" sz="800" dirty="0" err="1"/>
              <a:t>m_hGrabThread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HANDLE		</a:t>
            </a:r>
            <a:r>
              <a:rPr lang="en-US" altLang="ko-KR" sz="800" dirty="0" err="1"/>
              <a:t>m_eTerminate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UINT		</a:t>
            </a:r>
            <a:r>
              <a:rPr lang="en-US" altLang="ko-KR" sz="800" dirty="0" err="1"/>
              <a:t>m_AcqCount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BOOL		</a:t>
            </a:r>
            <a:r>
              <a:rPr lang="en-US" altLang="ko-KR" sz="800" dirty="0" err="1"/>
              <a:t>m_bIsGrabbing</a:t>
            </a:r>
            <a:r>
              <a:rPr lang="en-US" altLang="ko-KR" sz="800" dirty="0"/>
              <a:t>;</a:t>
            </a:r>
          </a:p>
          <a:p>
            <a:endParaRPr lang="en-US" altLang="ko-KR" sz="800" dirty="0"/>
          </a:p>
          <a:p>
            <a:r>
              <a:rPr lang="en-US" altLang="ko-KR" sz="800" dirty="0"/>
              <a:t>	// View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CImage</a:t>
            </a:r>
            <a:r>
              <a:rPr lang="en-US" altLang="ko-KR" sz="800" dirty="0"/>
              <a:t>*		</a:t>
            </a:r>
            <a:r>
              <a:rPr lang="en-US" altLang="ko-KR" sz="800" dirty="0" err="1"/>
              <a:t>m_pImage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CPoint</a:t>
            </a:r>
            <a:r>
              <a:rPr lang="en-US" altLang="ko-KR" sz="800" dirty="0"/>
              <a:t>		</a:t>
            </a:r>
            <a:r>
              <a:rPr lang="en-US" altLang="ko-KR" sz="800" dirty="0" err="1"/>
              <a:t>m_scrollPosition</a:t>
            </a:r>
            <a:r>
              <a:rPr lang="en-US" altLang="ko-KR" sz="800" dirty="0"/>
              <a:t>;</a:t>
            </a:r>
          </a:p>
          <a:p>
            <a:endParaRPr lang="en-US" altLang="ko-KR" sz="800" dirty="0"/>
          </a:p>
          <a:p>
            <a:r>
              <a:rPr lang="en-US" altLang="ko-KR" sz="800" dirty="0"/>
              <a:t>	// </a:t>
            </a:r>
            <a:r>
              <a:rPr lang="en-US" altLang="ko-KR" sz="800" dirty="0" err="1"/>
              <a:t>ImageInfo</a:t>
            </a:r>
            <a:endParaRPr lang="en-US" altLang="ko-KR" sz="800" dirty="0"/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CString</a:t>
            </a:r>
            <a:r>
              <a:rPr lang="en-US" altLang="ko-KR" sz="800" dirty="0"/>
              <a:t>		</a:t>
            </a:r>
            <a:r>
              <a:rPr lang="en-US" altLang="ko-KR" sz="800" dirty="0" err="1"/>
              <a:t>m_strDispName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int</a:t>
            </a:r>
            <a:r>
              <a:rPr lang="en-US" altLang="ko-KR" sz="800" dirty="0"/>
              <a:t>			</a:t>
            </a:r>
            <a:r>
              <a:rPr lang="en-US" altLang="ko-KR" sz="800" dirty="0" err="1"/>
              <a:t>m_GrayLevel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int</a:t>
            </a:r>
            <a:r>
              <a:rPr lang="en-US" altLang="ko-KR" sz="800" dirty="0"/>
              <a:t>			</a:t>
            </a:r>
            <a:r>
              <a:rPr lang="en-US" altLang="ko-KR" sz="800" dirty="0" err="1"/>
              <a:t>m_Width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int</a:t>
            </a:r>
            <a:r>
              <a:rPr lang="en-US" altLang="ko-KR" sz="800" dirty="0"/>
              <a:t>			</a:t>
            </a:r>
            <a:r>
              <a:rPr lang="en-US" altLang="ko-KR" sz="800" dirty="0" err="1"/>
              <a:t>m_Height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CString</a:t>
            </a:r>
            <a:r>
              <a:rPr lang="en-US" altLang="ko-KR" sz="800" dirty="0"/>
              <a:t>		</a:t>
            </a:r>
            <a:r>
              <a:rPr lang="en-US" altLang="ko-KR" sz="800" dirty="0" err="1"/>
              <a:t>m_strDataType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CDialog</a:t>
            </a:r>
            <a:r>
              <a:rPr lang="en-US" altLang="ko-KR" sz="800" dirty="0"/>
              <a:t>*	</a:t>
            </a:r>
            <a:r>
              <a:rPr lang="en-US" altLang="ko-KR" sz="800" dirty="0" err="1"/>
              <a:t>m_pCtrlDlg</a:t>
            </a:r>
            <a:r>
              <a:rPr lang="en-US" altLang="ko-KR" sz="800" dirty="0"/>
              <a:t>;	</a:t>
            </a:r>
          </a:p>
          <a:p>
            <a:endParaRPr lang="en-US" altLang="ko-KR" sz="800" dirty="0"/>
          </a:p>
          <a:p>
            <a:r>
              <a:rPr lang="en-US" altLang="ko-KR" sz="800" dirty="0"/>
              <a:t>	//Frame info</a:t>
            </a:r>
          </a:p>
          <a:p>
            <a:r>
              <a:rPr lang="en-US" altLang="ko-KR" sz="800" dirty="0"/>
              <a:t>	double		</a:t>
            </a:r>
            <a:r>
              <a:rPr lang="en-US" altLang="ko-KR" sz="800" dirty="0" err="1"/>
              <a:t>m_currentFrameRate</a:t>
            </a:r>
            <a:r>
              <a:rPr lang="en-US" altLang="ko-KR" sz="800" dirty="0"/>
              <a:t>;     </a:t>
            </a:r>
          </a:p>
          <a:p>
            <a:r>
              <a:rPr lang="en-US" altLang="ko-KR" sz="800" dirty="0"/>
              <a:t>	double		</a:t>
            </a:r>
            <a:r>
              <a:rPr lang="en-US" altLang="ko-KR" sz="800" dirty="0" err="1"/>
              <a:t>m_FrameCounter</a:t>
            </a:r>
            <a:r>
              <a:rPr lang="en-US" altLang="ko-KR" sz="800" dirty="0"/>
              <a:t>;	</a:t>
            </a:r>
          </a:p>
          <a:p>
            <a:r>
              <a:rPr lang="en-US" altLang="ko-KR" sz="800" dirty="0"/>
              <a:t>	double		</a:t>
            </a:r>
            <a:r>
              <a:rPr lang="en-US" altLang="ko-KR" sz="800" dirty="0" err="1"/>
              <a:t>m_OldFrameCounter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double		</a:t>
            </a:r>
            <a:r>
              <a:rPr lang="en-US" altLang="ko-KR" sz="800" dirty="0" err="1"/>
              <a:t>m_oldTime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UINT		</a:t>
            </a:r>
            <a:r>
              <a:rPr lang="en-US" altLang="ko-KR" sz="800" dirty="0" err="1"/>
              <a:t>m_LostImageCounter</a:t>
            </a:r>
            <a:r>
              <a:rPr lang="en-US" altLang="ko-KR" sz="800" dirty="0"/>
              <a:t>;</a:t>
            </a:r>
          </a:p>
          <a:p>
            <a:endParaRPr lang="en-US" altLang="ko-KR" sz="800" dirty="0"/>
          </a:p>
          <a:p>
            <a:r>
              <a:rPr lang="en-US" altLang="ko-KR" sz="800" dirty="0"/>
              <a:t>	// Processing</a:t>
            </a:r>
          </a:p>
          <a:p>
            <a:r>
              <a:rPr lang="en-US" altLang="ko-KR" sz="800" dirty="0"/>
              <a:t>	BOOL		</a:t>
            </a:r>
            <a:r>
              <a:rPr lang="en-US" altLang="ko-KR" sz="800" dirty="0" err="1"/>
              <a:t>m_SharpnessType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void*		</a:t>
            </a:r>
            <a:r>
              <a:rPr lang="en-US" altLang="ko-KR" sz="800" dirty="0" err="1"/>
              <a:t>m_pCpyImg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int</a:t>
            </a:r>
            <a:r>
              <a:rPr lang="en-US" altLang="ko-KR" sz="800" dirty="0"/>
              <a:t>			</a:t>
            </a:r>
            <a:r>
              <a:rPr lang="en-US" altLang="ko-KR" sz="800" dirty="0" err="1"/>
              <a:t>m_LaplacianFactor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int</a:t>
            </a:r>
            <a:r>
              <a:rPr lang="en-US" altLang="ko-KR" sz="800" dirty="0"/>
              <a:t>			</a:t>
            </a:r>
            <a:r>
              <a:rPr lang="en-US" altLang="ko-KR" sz="800" dirty="0" err="1"/>
              <a:t>m_LoGFactor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</a:p>
          <a:p>
            <a:endParaRPr lang="en-US" altLang="ko-KR" sz="800" dirty="0"/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Init</a:t>
            </a:r>
            <a:r>
              <a:rPr lang="en-US" altLang="ko-KR" sz="800" dirty="0"/>
              <a:t>();</a:t>
            </a:r>
          </a:p>
          <a:p>
            <a:endParaRPr lang="en-US" altLang="ko-KR" sz="800" dirty="0"/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GrabStart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GrabStop</a:t>
            </a:r>
            <a:r>
              <a:rPr lang="en-US" altLang="ko-KR" sz="800" dirty="0"/>
              <a:t>();</a:t>
            </a:r>
          </a:p>
          <a:p>
            <a:endParaRPr lang="en-US" altLang="ko-KR" sz="800" dirty="0"/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StartThread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static BOOL </a:t>
            </a:r>
            <a:r>
              <a:rPr lang="en-US" altLang="ko-KR" sz="800" dirty="0" err="1"/>
              <a:t>ThreadProc</a:t>
            </a:r>
            <a:r>
              <a:rPr lang="en-US" altLang="ko-KR" sz="800" dirty="0"/>
              <a:t>(LPVOID </a:t>
            </a:r>
            <a:r>
              <a:rPr lang="en-US" altLang="ko-KR" sz="800" dirty="0" err="1"/>
              <a:t>lpContext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StopThread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DS_HANDLE </a:t>
            </a:r>
            <a:r>
              <a:rPr lang="en-US" altLang="ko-KR" sz="800" dirty="0" err="1"/>
              <a:t>GetDataStream</a:t>
            </a:r>
            <a:r>
              <a:rPr lang="en-US" altLang="ko-KR" sz="800" dirty="0"/>
              <a:t>(DEV_HANDLE </a:t>
            </a:r>
            <a:r>
              <a:rPr lang="en-US" altLang="ko-KR" sz="800" dirty="0" err="1"/>
              <a:t>hDev</a:t>
            </a:r>
            <a:r>
              <a:rPr lang="en-US" altLang="ko-KR" sz="800" dirty="0"/>
              <a:t>);</a:t>
            </a:r>
          </a:p>
          <a:p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96873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Align Camera – </a:t>
            </a:r>
            <a:r>
              <a:rPr lang="en-US" altLang="ko-KR" dirty="0" err="1"/>
              <a:t>Crevis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24700" y="2362200"/>
            <a:ext cx="470535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public: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CCamCrevis</a:t>
            </a:r>
            <a:r>
              <a:rPr lang="en-US" altLang="ko-KR" sz="800" dirty="0"/>
              <a:t>(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</a:t>
            </a:r>
            <a:r>
              <a:rPr lang="en-US" altLang="ko-KR" sz="800" dirty="0" err="1"/>
              <a:t>nIdx</a:t>
            </a:r>
            <a:r>
              <a:rPr lang="en-US" altLang="ko-KR" sz="800" dirty="0"/>
              <a:t>, HWND </a:t>
            </a:r>
            <a:r>
              <a:rPr lang="en-US" altLang="ko-KR" sz="800" dirty="0" err="1"/>
              <a:t>hCtrl</a:t>
            </a:r>
            <a:r>
              <a:rPr lang="en-US" altLang="ko-KR" sz="800" dirty="0"/>
              <a:t>, </a:t>
            </a:r>
            <a:r>
              <a:rPr lang="en-US" altLang="ko-KR" sz="800" dirty="0" err="1"/>
              <a:t>CWnd</a:t>
            </a:r>
            <a:r>
              <a:rPr lang="en-US" altLang="ko-KR" sz="800" dirty="0"/>
              <a:t>* </a:t>
            </a:r>
            <a:r>
              <a:rPr lang="en-US" altLang="ko-KR" sz="800" dirty="0" err="1"/>
              <a:t>pParent</a:t>
            </a:r>
            <a:r>
              <a:rPr lang="en-US" altLang="ko-KR" sz="800" dirty="0"/>
              <a:t> =NULL);</a:t>
            </a:r>
          </a:p>
          <a:p>
            <a:r>
              <a:rPr lang="en-US" altLang="ko-KR" sz="800" dirty="0"/>
              <a:t>	virtual ~</a:t>
            </a:r>
            <a:r>
              <a:rPr lang="en-US" altLang="ko-KR" sz="800" dirty="0" err="1"/>
              <a:t>CCamCrevis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CCriticalSection</a:t>
            </a:r>
            <a:r>
              <a:rPr lang="en-US" altLang="ko-KR" sz="800" dirty="0"/>
              <a:t> </a:t>
            </a:r>
            <a:r>
              <a:rPr lang="en-US" altLang="ko-KR" sz="800" dirty="0" err="1"/>
              <a:t>m_cs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BOOL </a:t>
            </a:r>
            <a:r>
              <a:rPr lang="en-US" altLang="ko-KR" sz="800" dirty="0" err="1"/>
              <a:t>OpenDevice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CloseDevice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>
                <a:solidFill>
                  <a:srgbClr val="FF0000"/>
                </a:solidFill>
              </a:rPr>
              <a:t>void </a:t>
            </a:r>
            <a:r>
              <a:rPr lang="en-US" altLang="ko-KR" sz="800" dirty="0" err="1">
                <a:solidFill>
                  <a:srgbClr val="FF0000"/>
                </a:solidFill>
              </a:rPr>
              <a:t>StartLive</a:t>
            </a:r>
            <a:r>
              <a:rPr lang="en-US" altLang="ko-KR" sz="800" dirty="0">
                <a:solidFill>
                  <a:srgbClr val="FF0000"/>
                </a:solidFill>
              </a:rPr>
              <a:t>();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>
                <a:solidFill>
                  <a:srgbClr val="FF0000"/>
                </a:solidFill>
              </a:rPr>
              <a:t>void </a:t>
            </a:r>
            <a:r>
              <a:rPr lang="en-US" altLang="ko-KR" sz="800" dirty="0" err="1">
                <a:solidFill>
                  <a:srgbClr val="FF0000"/>
                </a:solidFill>
              </a:rPr>
              <a:t>StopLive</a:t>
            </a:r>
            <a:r>
              <a:rPr lang="en-US" altLang="ko-KR" sz="800" dirty="0">
                <a:solidFill>
                  <a:srgbClr val="FF0000"/>
                </a:solidFill>
              </a:rPr>
              <a:t>();</a:t>
            </a:r>
          </a:p>
          <a:p>
            <a:r>
              <a:rPr lang="en-US" altLang="ko-KR" sz="800" dirty="0"/>
              <a:t>	DWORD </a:t>
            </a:r>
            <a:r>
              <a:rPr lang="en-US" altLang="ko-KR" sz="800" dirty="0" err="1"/>
              <a:t>GrabThreadProc</a:t>
            </a:r>
            <a:r>
              <a:rPr lang="en-US" altLang="ko-KR" sz="800" dirty="0"/>
              <a:t>(void *</a:t>
            </a:r>
            <a:r>
              <a:rPr lang="en-US" altLang="ko-KR" sz="800" dirty="0" err="1"/>
              <a:t>pClassInst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afx_msg</a:t>
            </a:r>
            <a:r>
              <a:rPr lang="en-US" altLang="ko-KR" sz="800" dirty="0"/>
              <a:t> LRESULT </a:t>
            </a:r>
            <a:r>
              <a:rPr lang="en-US" altLang="ko-KR" sz="800" dirty="0" err="1"/>
              <a:t>OnMessageGrabThread</a:t>
            </a:r>
            <a:r>
              <a:rPr lang="en-US" altLang="ko-KR" sz="800" dirty="0"/>
              <a:t>(WPARAM </a:t>
            </a:r>
            <a:r>
              <a:rPr lang="en-US" altLang="ko-KR" sz="800" dirty="0" err="1"/>
              <a:t>wParam</a:t>
            </a:r>
            <a:r>
              <a:rPr lang="en-US" altLang="ko-KR" sz="800" dirty="0"/>
              <a:t>, LPARAM </a:t>
            </a:r>
            <a:r>
              <a:rPr lang="en-US" altLang="ko-KR" sz="800" dirty="0" err="1"/>
              <a:t>lParam</a:t>
            </a:r>
            <a:r>
              <a:rPr lang="en-US" altLang="ko-KR" sz="800" dirty="0"/>
              <a:t>);</a:t>
            </a:r>
          </a:p>
          <a:p>
            <a:endParaRPr lang="en-US" altLang="ko-KR" sz="800" dirty="0"/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CString</a:t>
            </a:r>
            <a:r>
              <a:rPr lang="en-US" altLang="ko-KR" sz="800" dirty="0"/>
              <a:t> </a:t>
            </a:r>
            <a:r>
              <a:rPr lang="en-US" altLang="ko-KR" sz="800" dirty="0" err="1"/>
              <a:t>GetLasetError</a:t>
            </a:r>
            <a:r>
              <a:rPr lang="en-US" altLang="ko-KR" sz="800" dirty="0"/>
              <a:t>();</a:t>
            </a:r>
          </a:p>
          <a:p>
            <a:endParaRPr lang="en-US" altLang="ko-KR" sz="800" dirty="0"/>
          </a:p>
          <a:p>
            <a:r>
              <a:rPr lang="en-US" altLang="ko-KR" sz="800" dirty="0"/>
              <a:t>	</a:t>
            </a:r>
            <a:r>
              <a:rPr lang="en-US" altLang="ko-KR" sz="800" dirty="0" err="1">
                <a:solidFill>
                  <a:srgbClr val="FF0000"/>
                </a:solidFill>
              </a:rPr>
              <a:t>int</a:t>
            </a:r>
            <a:r>
              <a:rPr lang="en-US" altLang="ko-KR" sz="800" dirty="0">
                <a:solidFill>
                  <a:srgbClr val="FF0000"/>
                </a:solidFill>
              </a:rPr>
              <a:t> </a:t>
            </a:r>
            <a:r>
              <a:rPr lang="en-US" altLang="ko-KR" sz="800" dirty="0" err="1">
                <a:solidFill>
                  <a:srgbClr val="FF0000"/>
                </a:solidFill>
              </a:rPr>
              <a:t>GetImgWidth</a:t>
            </a:r>
            <a:r>
              <a:rPr lang="en-US" altLang="ko-KR" sz="800" dirty="0">
                <a:solidFill>
                  <a:srgbClr val="FF0000"/>
                </a:solidFill>
              </a:rPr>
              <a:t>();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>
                <a:solidFill>
                  <a:srgbClr val="FF0000"/>
                </a:solidFill>
              </a:rPr>
              <a:t>int</a:t>
            </a:r>
            <a:r>
              <a:rPr lang="en-US" altLang="ko-KR" sz="800" dirty="0">
                <a:solidFill>
                  <a:srgbClr val="FF0000"/>
                </a:solidFill>
              </a:rPr>
              <a:t> </a:t>
            </a:r>
            <a:r>
              <a:rPr lang="en-US" altLang="ko-KR" sz="800" dirty="0" err="1">
                <a:solidFill>
                  <a:srgbClr val="FF0000"/>
                </a:solidFill>
              </a:rPr>
              <a:t>GetImgHeight</a:t>
            </a:r>
            <a:r>
              <a:rPr lang="en-US" altLang="ko-KR" sz="800" dirty="0">
                <a:solidFill>
                  <a:srgbClr val="FF0000"/>
                </a:solidFill>
              </a:rPr>
              <a:t>();</a:t>
            </a:r>
          </a:p>
          <a:p>
            <a:r>
              <a:rPr lang="en-US" altLang="ko-KR" sz="800" dirty="0"/>
              <a:t>	BOOL </a:t>
            </a:r>
            <a:r>
              <a:rPr lang="en-US" altLang="ko-KR" sz="800" dirty="0" err="1"/>
              <a:t>GetFramesPerSecond</a:t>
            </a:r>
            <a:r>
              <a:rPr lang="en-US" altLang="ko-KR" sz="800" dirty="0"/>
              <a:t>(double* </a:t>
            </a:r>
            <a:r>
              <a:rPr lang="en-US" altLang="ko-KR" sz="800" dirty="0" err="1"/>
              <a:t>dFPS</a:t>
            </a:r>
            <a:r>
              <a:rPr lang="en-US" altLang="ko-KR" sz="800" dirty="0"/>
              <a:t>);</a:t>
            </a:r>
          </a:p>
          <a:p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protected:</a:t>
            </a:r>
          </a:p>
          <a:p>
            <a:r>
              <a:rPr lang="en-US" altLang="ko-KR" sz="800" dirty="0"/>
              <a:t>	DECLARE_MESSAGE_MAP()</a:t>
            </a:r>
          </a:p>
          <a:p>
            <a:r>
              <a:rPr lang="en-US" altLang="ko-KR" sz="800" dirty="0"/>
              <a:t>};</a:t>
            </a:r>
            <a:endParaRPr lang="ko-KR" altLang="en-US" sz="800" dirty="0"/>
          </a:p>
          <a:p>
            <a:endParaRPr lang="ko-KR" alt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533399" y="2362200"/>
            <a:ext cx="63341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	void </a:t>
            </a:r>
            <a:r>
              <a:rPr lang="en-US" altLang="ko-KR" sz="800" dirty="0" err="1"/>
              <a:t>ReceiveImage</a:t>
            </a:r>
            <a:r>
              <a:rPr lang="en-US" altLang="ko-KR" sz="800" dirty="0"/>
              <a:t>(void* </a:t>
            </a:r>
            <a:r>
              <a:rPr lang="en-US" altLang="ko-KR" sz="800" dirty="0" err="1"/>
              <a:t>pSrcImg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ImageProc</a:t>
            </a:r>
            <a:r>
              <a:rPr lang="en-US" altLang="ko-KR" sz="800" dirty="0"/>
              <a:t>(void* </a:t>
            </a:r>
            <a:r>
              <a:rPr lang="en-US" altLang="ko-KR" sz="800" dirty="0" err="1"/>
              <a:t>pSrcImg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DrawImage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BOOL </a:t>
            </a:r>
            <a:r>
              <a:rPr lang="en-US" altLang="ko-KR" sz="800" dirty="0" err="1"/>
              <a:t>CreateImage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DeleteImage</a:t>
            </a:r>
            <a:r>
              <a:rPr lang="en-US" altLang="ko-KR" sz="800" dirty="0"/>
              <a:t>();</a:t>
            </a:r>
          </a:p>
          <a:p>
            <a:endParaRPr lang="en-US" altLang="ko-KR" sz="800" dirty="0"/>
          </a:p>
          <a:p>
            <a:r>
              <a:rPr lang="en-US" altLang="ko-KR" sz="800" dirty="0"/>
              <a:t>	DEV_HANDLE </a:t>
            </a:r>
            <a:r>
              <a:rPr lang="en-US" altLang="ko-KR" sz="800" dirty="0" err="1"/>
              <a:t>SelectDevice</a:t>
            </a:r>
            <a:r>
              <a:rPr lang="en-US" altLang="ko-KR" sz="800" dirty="0"/>
              <a:t>(IF_HANDLE </a:t>
            </a:r>
            <a:r>
              <a:rPr lang="en-US" altLang="ko-KR" sz="800" dirty="0" err="1"/>
              <a:t>hInterface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PORT_HANDLE </a:t>
            </a:r>
            <a:r>
              <a:rPr lang="en-US" altLang="ko-KR" sz="800" dirty="0" err="1"/>
              <a:t>GetDevicePort</a:t>
            </a:r>
            <a:r>
              <a:rPr lang="en-US" altLang="ko-KR" sz="800" dirty="0"/>
              <a:t>(DEV_HANDLE </a:t>
            </a:r>
            <a:r>
              <a:rPr lang="en-US" altLang="ko-KR" sz="800" dirty="0" err="1"/>
              <a:t>hDev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HANDLE </a:t>
            </a:r>
            <a:r>
              <a:rPr lang="en-US" altLang="ko-KR" sz="800" dirty="0" err="1"/>
              <a:t>GetRegMap</a:t>
            </a:r>
            <a:r>
              <a:rPr lang="en-US" altLang="ko-KR" sz="800" dirty="0"/>
              <a:t>(PORT_HANDLE </a:t>
            </a:r>
            <a:r>
              <a:rPr lang="en-US" altLang="ko-KR" sz="800" dirty="0" err="1"/>
              <a:t>hDevPort</a:t>
            </a:r>
            <a:r>
              <a:rPr lang="en-US" altLang="ko-KR" sz="800" dirty="0"/>
              <a:t>);</a:t>
            </a:r>
          </a:p>
          <a:p>
            <a:endParaRPr lang="en-US" altLang="ko-KR" sz="800" dirty="0"/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ProcSharpening</a:t>
            </a:r>
            <a:r>
              <a:rPr lang="en-US" altLang="ko-KR" sz="800" dirty="0"/>
              <a:t>(void* </a:t>
            </a:r>
            <a:r>
              <a:rPr lang="en-US" altLang="ko-KR" sz="800" dirty="0" err="1"/>
              <a:t>pSrcImg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void HighBoostFiltering_LaplacianMono8(BYTE* </a:t>
            </a:r>
            <a:r>
              <a:rPr lang="en-US" altLang="ko-KR" sz="800" dirty="0" err="1"/>
              <a:t>pSrc</a:t>
            </a:r>
            <a:r>
              <a:rPr lang="en-US" altLang="ko-KR" sz="800" dirty="0"/>
              <a:t>, BYTE* </a:t>
            </a:r>
            <a:r>
              <a:rPr lang="en-US" altLang="ko-KR" sz="800" dirty="0" err="1"/>
              <a:t>pDest</a:t>
            </a:r>
            <a:r>
              <a:rPr lang="en-US" altLang="ko-KR" sz="800" dirty="0"/>
              <a:t>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Width,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Height,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Factor);</a:t>
            </a:r>
          </a:p>
          <a:p>
            <a:r>
              <a:rPr lang="en-US" altLang="ko-KR" sz="800" dirty="0"/>
              <a:t>	void HighBoostFiltering_LoGMono8(BYTE* </a:t>
            </a:r>
            <a:r>
              <a:rPr lang="en-US" altLang="ko-KR" sz="800" dirty="0" err="1"/>
              <a:t>pSrc</a:t>
            </a:r>
            <a:r>
              <a:rPr lang="en-US" altLang="ko-KR" sz="800" dirty="0"/>
              <a:t>, BYTE* </a:t>
            </a:r>
            <a:r>
              <a:rPr lang="en-US" altLang="ko-KR" sz="800" dirty="0" err="1"/>
              <a:t>pDest</a:t>
            </a:r>
            <a:r>
              <a:rPr lang="en-US" altLang="ko-KR" sz="800" dirty="0"/>
              <a:t>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Width,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Height,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Factor);</a:t>
            </a:r>
          </a:p>
          <a:p>
            <a:r>
              <a:rPr lang="en-US" altLang="ko-KR" sz="800" dirty="0"/>
              <a:t>	void HighBoostFiltering_LaplacianMono10(WORD* </a:t>
            </a:r>
            <a:r>
              <a:rPr lang="en-US" altLang="ko-KR" sz="800" dirty="0" err="1"/>
              <a:t>pSrc</a:t>
            </a:r>
            <a:r>
              <a:rPr lang="en-US" altLang="ko-KR" sz="800" dirty="0"/>
              <a:t>, WORD* </a:t>
            </a:r>
            <a:r>
              <a:rPr lang="en-US" altLang="ko-KR" sz="800" dirty="0" err="1"/>
              <a:t>pDest</a:t>
            </a:r>
            <a:r>
              <a:rPr lang="en-US" altLang="ko-KR" sz="800" dirty="0"/>
              <a:t>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Width,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Height,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Factor);</a:t>
            </a:r>
          </a:p>
          <a:p>
            <a:r>
              <a:rPr lang="en-US" altLang="ko-KR" sz="800" dirty="0"/>
              <a:t>	void HighBoostFiltering_LoGMono10(WORD* </a:t>
            </a:r>
            <a:r>
              <a:rPr lang="en-US" altLang="ko-KR" sz="800" dirty="0" err="1"/>
              <a:t>pSrc</a:t>
            </a:r>
            <a:r>
              <a:rPr lang="en-US" altLang="ko-KR" sz="800" dirty="0"/>
              <a:t>, WORD* </a:t>
            </a:r>
            <a:r>
              <a:rPr lang="en-US" altLang="ko-KR" sz="800" dirty="0" err="1"/>
              <a:t>pDest</a:t>
            </a:r>
            <a:r>
              <a:rPr lang="en-US" altLang="ko-KR" sz="800" dirty="0"/>
              <a:t>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Width,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Height,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Factor);</a:t>
            </a:r>
          </a:p>
          <a:p>
            <a:r>
              <a:rPr lang="en-US" altLang="ko-KR" sz="800" dirty="0"/>
              <a:t>	void HighBoostFiltering_LaplacianRGB8Packed(BYTE* </a:t>
            </a:r>
            <a:r>
              <a:rPr lang="en-US" altLang="ko-KR" sz="800" dirty="0" err="1"/>
              <a:t>pSrc</a:t>
            </a:r>
            <a:r>
              <a:rPr lang="en-US" altLang="ko-KR" sz="800" dirty="0"/>
              <a:t>, BYTE* </a:t>
            </a:r>
            <a:r>
              <a:rPr lang="en-US" altLang="ko-KR" sz="800" dirty="0" err="1"/>
              <a:t>pDest</a:t>
            </a:r>
            <a:r>
              <a:rPr lang="en-US" altLang="ko-KR" sz="800" dirty="0"/>
              <a:t>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Width,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Height,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Factor);</a:t>
            </a:r>
          </a:p>
          <a:p>
            <a:r>
              <a:rPr lang="en-US" altLang="ko-KR" sz="800" dirty="0"/>
              <a:t>	void HighBoostFiltering_LoGRGB8Packed(BYTE* </a:t>
            </a:r>
            <a:r>
              <a:rPr lang="en-US" altLang="ko-KR" sz="800" dirty="0" err="1"/>
              <a:t>pSrc</a:t>
            </a:r>
            <a:r>
              <a:rPr lang="en-US" altLang="ko-KR" sz="800" dirty="0"/>
              <a:t>, BYTE* </a:t>
            </a:r>
            <a:r>
              <a:rPr lang="en-US" altLang="ko-KR" sz="800" dirty="0" err="1"/>
              <a:t>pDest</a:t>
            </a:r>
            <a:r>
              <a:rPr lang="en-US" altLang="ko-KR" sz="800" dirty="0"/>
              <a:t>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Width,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Height,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Factor);</a:t>
            </a:r>
          </a:p>
          <a:p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975192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Align Camera – </a:t>
            </a:r>
            <a:r>
              <a:rPr lang="en-US" altLang="ko-KR" dirty="0" err="1"/>
              <a:t>Crevis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10300" y="1690688"/>
            <a:ext cx="4705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/>
              <a:t>int</a:t>
            </a:r>
            <a:r>
              <a:rPr lang="en-US" altLang="ko-KR" sz="800" dirty="0"/>
              <a:t> </a:t>
            </a:r>
            <a:r>
              <a:rPr lang="en-US" altLang="ko-KR" sz="800" dirty="0" err="1"/>
              <a:t>CCamCrevis</a:t>
            </a:r>
            <a:r>
              <a:rPr lang="en-US" altLang="ko-KR" sz="800" dirty="0"/>
              <a:t>::</a:t>
            </a:r>
            <a:r>
              <a:rPr lang="en-US" altLang="ko-KR" sz="800" dirty="0" err="1"/>
              <a:t>GetImgWidth</a:t>
            </a:r>
            <a:r>
              <a:rPr lang="en-US" altLang="ko-KR" sz="800" dirty="0"/>
              <a:t>()</a:t>
            </a:r>
          </a:p>
          <a:p>
            <a:r>
              <a:rPr lang="en-US" altLang="ko-KR" sz="800" dirty="0"/>
              <a:t>{</a:t>
            </a:r>
          </a:p>
          <a:p>
            <a:r>
              <a:rPr lang="en-US" altLang="ko-KR" sz="800" dirty="0"/>
              <a:t>	return </a:t>
            </a:r>
            <a:r>
              <a:rPr lang="en-US" altLang="ko-KR" sz="800" dirty="0" err="1"/>
              <a:t>m_Width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}</a:t>
            </a:r>
          </a:p>
          <a:p>
            <a:endParaRPr lang="en-US" altLang="ko-KR" sz="800" dirty="0"/>
          </a:p>
          <a:p>
            <a:r>
              <a:rPr lang="en-US" altLang="ko-KR" sz="800" dirty="0" err="1"/>
              <a:t>int</a:t>
            </a:r>
            <a:r>
              <a:rPr lang="en-US" altLang="ko-KR" sz="800" dirty="0"/>
              <a:t> </a:t>
            </a:r>
            <a:r>
              <a:rPr lang="en-US" altLang="ko-KR" sz="800" dirty="0" err="1"/>
              <a:t>CCamCrevis</a:t>
            </a:r>
            <a:r>
              <a:rPr lang="en-US" altLang="ko-KR" sz="800" dirty="0"/>
              <a:t>::</a:t>
            </a:r>
            <a:r>
              <a:rPr lang="en-US" altLang="ko-KR" sz="800" dirty="0" err="1"/>
              <a:t>GetImgHeight</a:t>
            </a:r>
            <a:r>
              <a:rPr lang="en-US" altLang="ko-KR" sz="800" dirty="0"/>
              <a:t>()</a:t>
            </a:r>
          </a:p>
          <a:p>
            <a:r>
              <a:rPr lang="en-US" altLang="ko-KR" sz="800" dirty="0"/>
              <a:t>{</a:t>
            </a:r>
          </a:p>
          <a:p>
            <a:r>
              <a:rPr lang="en-US" altLang="ko-KR" sz="800" dirty="0"/>
              <a:t>	return </a:t>
            </a:r>
            <a:r>
              <a:rPr lang="en-US" altLang="ko-KR" sz="800" dirty="0" err="1"/>
              <a:t>m_Height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}</a:t>
            </a:r>
            <a:endParaRPr lang="ko-KR" alt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466724" y="1690688"/>
            <a:ext cx="633412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void </a:t>
            </a:r>
            <a:r>
              <a:rPr lang="en-US" altLang="ko-KR" sz="800" dirty="0" err="1"/>
              <a:t>CCamCrevis</a:t>
            </a:r>
            <a:r>
              <a:rPr lang="en-US" altLang="ko-KR" sz="800" dirty="0"/>
              <a:t>::</a:t>
            </a:r>
            <a:r>
              <a:rPr lang="en-US" altLang="ko-KR" sz="800" dirty="0" err="1"/>
              <a:t>GrabStart</a:t>
            </a:r>
            <a:r>
              <a:rPr lang="en-US" altLang="ko-KR" sz="800" dirty="0"/>
              <a:t>()</a:t>
            </a:r>
          </a:p>
          <a:p>
            <a:r>
              <a:rPr lang="en-US" altLang="ko-KR" sz="800" dirty="0"/>
              <a:t>{</a:t>
            </a:r>
          </a:p>
          <a:p>
            <a:r>
              <a:rPr lang="en-US" altLang="ko-KR" sz="800" dirty="0"/>
              <a:t>	if(</a:t>
            </a:r>
            <a:r>
              <a:rPr lang="en-US" altLang="ko-KR" sz="800" dirty="0" err="1"/>
              <a:t>m_bIsGrabbing</a:t>
            </a:r>
            <a:r>
              <a:rPr lang="en-US" altLang="ko-KR" sz="800" dirty="0"/>
              <a:t>)				</a:t>
            </a:r>
          </a:p>
          <a:p>
            <a:r>
              <a:rPr lang="en-US" altLang="ko-KR" sz="800" dirty="0"/>
              <a:t>		return;</a:t>
            </a:r>
          </a:p>
          <a:p>
            <a:endParaRPr lang="en-US" altLang="ko-KR" sz="800" dirty="0"/>
          </a:p>
          <a:p>
            <a:r>
              <a:rPr lang="en-US" altLang="ko-KR" sz="800" dirty="0"/>
              <a:t>	// Check thread resource</a:t>
            </a:r>
          </a:p>
          <a:p>
            <a:r>
              <a:rPr lang="en-US" altLang="ko-KR" sz="800" dirty="0"/>
              <a:t>//	if(</a:t>
            </a:r>
            <a:r>
              <a:rPr lang="en-US" altLang="ko-KR" sz="800" dirty="0" err="1"/>
              <a:t>m_bThreadAlive</a:t>
            </a:r>
            <a:r>
              <a:rPr lang="en-US" altLang="ko-KR" sz="800" dirty="0"/>
              <a:t>)		</a:t>
            </a:r>
          </a:p>
          <a:p>
            <a:r>
              <a:rPr lang="en-US" altLang="ko-KR" sz="800" dirty="0"/>
              <a:t>//		return;	</a:t>
            </a:r>
          </a:p>
          <a:p>
            <a:endParaRPr lang="en-US" altLang="ko-KR" sz="800" dirty="0"/>
          </a:p>
          <a:p>
            <a:r>
              <a:rPr lang="en-US" altLang="ko-KR" sz="800" dirty="0"/>
              <a:t>	// Get last image information and create view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DeleteImage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if(!</a:t>
            </a:r>
            <a:r>
              <a:rPr lang="en-US" altLang="ko-KR" sz="800" dirty="0" err="1"/>
              <a:t>CreateImage</a:t>
            </a:r>
            <a:r>
              <a:rPr lang="en-US" altLang="ko-KR" sz="800" dirty="0"/>
              <a:t>())						</a:t>
            </a:r>
          </a:p>
          <a:p>
            <a:r>
              <a:rPr lang="en-US" altLang="ko-KR" sz="800" dirty="0"/>
              <a:t>		return;		</a:t>
            </a:r>
          </a:p>
          <a:p>
            <a:endParaRPr lang="en-US" altLang="ko-KR" sz="800" dirty="0"/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m_OldFrameCounter</a:t>
            </a:r>
            <a:r>
              <a:rPr lang="en-US" altLang="ko-KR" sz="800" dirty="0"/>
              <a:t> = </a:t>
            </a:r>
            <a:r>
              <a:rPr lang="en-US" altLang="ko-KR" sz="800" dirty="0" err="1"/>
              <a:t>m_FrameCounter</a:t>
            </a:r>
            <a:r>
              <a:rPr lang="en-US" altLang="ko-KR" sz="800" dirty="0"/>
              <a:t> = 0;</a:t>
            </a:r>
          </a:p>
          <a:p>
            <a:endParaRPr lang="en-US" altLang="ko-KR" sz="800" dirty="0"/>
          </a:p>
          <a:p>
            <a:r>
              <a:rPr lang="en-US" altLang="ko-KR" sz="800" dirty="0"/>
              <a:t>	//thread start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m_bIsGrabbing</a:t>
            </a:r>
            <a:r>
              <a:rPr lang="en-US" altLang="ko-KR" sz="800" dirty="0"/>
              <a:t> = TRUE;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ResetEvent</a:t>
            </a:r>
            <a:r>
              <a:rPr lang="en-US" altLang="ko-KR" sz="800" dirty="0"/>
              <a:t>(</a:t>
            </a:r>
            <a:r>
              <a:rPr lang="en-US" altLang="ko-KR" sz="800" dirty="0" err="1"/>
              <a:t>m_eTerminate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//</a:t>
            </a:r>
            <a:r>
              <a:rPr lang="en-US" altLang="ko-KR" sz="800" dirty="0" err="1"/>
              <a:t>m_hGrabThread</a:t>
            </a:r>
            <a:r>
              <a:rPr lang="en-US" altLang="ko-KR" sz="800" dirty="0"/>
              <a:t> = </a:t>
            </a:r>
            <a:r>
              <a:rPr lang="en-US" altLang="ko-KR" sz="800" dirty="0" err="1"/>
              <a:t>CreateThread</a:t>
            </a:r>
            <a:r>
              <a:rPr lang="en-US" altLang="ko-KR" sz="800" dirty="0"/>
              <a:t>(NULL, 0, </a:t>
            </a:r>
            <a:r>
              <a:rPr lang="en-US" altLang="ko-KR" sz="800" dirty="0" err="1"/>
              <a:t>GrabThreadProc</a:t>
            </a:r>
            <a:r>
              <a:rPr lang="en-US" altLang="ko-KR" sz="800" dirty="0"/>
              <a:t>, this, 0, NULL);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StartThread</a:t>
            </a:r>
            <a:r>
              <a:rPr lang="en-US" altLang="ko-KR" sz="800" dirty="0"/>
              <a:t>();</a:t>
            </a:r>
          </a:p>
          <a:p>
            <a:endParaRPr lang="en-US" altLang="ko-KR" sz="800" dirty="0"/>
          </a:p>
          <a:p>
            <a:r>
              <a:rPr lang="en-US" altLang="ko-KR" sz="800" dirty="0"/>
              <a:t>	::</a:t>
            </a:r>
            <a:r>
              <a:rPr lang="en-US" altLang="ko-KR" sz="800" dirty="0" err="1"/>
              <a:t>InvalidateRect</a:t>
            </a:r>
            <a:r>
              <a:rPr lang="en-US" altLang="ko-KR" sz="800" dirty="0"/>
              <a:t>(</a:t>
            </a:r>
            <a:r>
              <a:rPr lang="en-US" altLang="ko-KR" sz="800" dirty="0" err="1"/>
              <a:t>m_hWndDisplay</a:t>
            </a:r>
            <a:r>
              <a:rPr lang="en-US" altLang="ko-KR" sz="800" dirty="0"/>
              <a:t>, NULL, TRUE);</a:t>
            </a:r>
          </a:p>
          <a:p>
            <a:r>
              <a:rPr lang="en-US" altLang="ko-KR" sz="800" dirty="0" smtClean="0"/>
              <a:t>}</a:t>
            </a:r>
          </a:p>
          <a:p>
            <a:endParaRPr lang="en-US" altLang="ko-KR" sz="800" dirty="0" smtClean="0"/>
          </a:p>
          <a:p>
            <a:r>
              <a:rPr lang="en-US" altLang="ko-KR" sz="800" dirty="0"/>
              <a:t>void </a:t>
            </a:r>
            <a:r>
              <a:rPr lang="en-US" altLang="ko-KR" sz="800" dirty="0" err="1"/>
              <a:t>CCamCrevis</a:t>
            </a:r>
            <a:r>
              <a:rPr lang="en-US" altLang="ko-KR" sz="800" dirty="0"/>
              <a:t>::</a:t>
            </a:r>
            <a:r>
              <a:rPr lang="en-US" altLang="ko-KR" sz="800" dirty="0" err="1"/>
              <a:t>GrabStop</a:t>
            </a:r>
            <a:r>
              <a:rPr lang="en-US" altLang="ko-KR" sz="800" dirty="0"/>
              <a:t>()</a:t>
            </a:r>
          </a:p>
          <a:p>
            <a:r>
              <a:rPr lang="en-US" altLang="ko-KR" sz="800" dirty="0"/>
              <a:t>{</a:t>
            </a:r>
          </a:p>
          <a:p>
            <a:r>
              <a:rPr lang="en-US" altLang="ko-KR" sz="800" dirty="0"/>
              <a:t>	if(!</a:t>
            </a:r>
            <a:r>
              <a:rPr lang="en-US" altLang="ko-KR" sz="800" dirty="0" err="1"/>
              <a:t>m_bIsGrabbing</a:t>
            </a:r>
            <a:r>
              <a:rPr lang="en-US" altLang="ko-KR" sz="800" dirty="0"/>
              <a:t>)	return;</a:t>
            </a:r>
          </a:p>
          <a:p>
            <a:endParaRPr lang="en-US" altLang="ko-KR" sz="800" dirty="0"/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SetEvent</a:t>
            </a:r>
            <a:r>
              <a:rPr lang="en-US" altLang="ko-KR" sz="800" dirty="0"/>
              <a:t>(</a:t>
            </a:r>
            <a:r>
              <a:rPr lang="en-US" altLang="ko-KR" sz="800" dirty="0" err="1"/>
              <a:t>m_eTerminate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//</a:t>
            </a:r>
            <a:r>
              <a:rPr lang="en-US" altLang="ko-KR" sz="800" dirty="0" err="1"/>
              <a:t>WaitForSingleObject</a:t>
            </a:r>
            <a:r>
              <a:rPr lang="en-US" altLang="ko-KR" sz="800" dirty="0"/>
              <a:t>(</a:t>
            </a:r>
            <a:r>
              <a:rPr lang="en-US" altLang="ko-KR" sz="800" dirty="0" err="1"/>
              <a:t>m_hGrabThread</a:t>
            </a:r>
            <a:r>
              <a:rPr lang="en-US" altLang="ko-KR" sz="800" dirty="0"/>
              <a:t>, INFINITE);</a:t>
            </a:r>
          </a:p>
          <a:p>
            <a:r>
              <a:rPr lang="en-US" altLang="ko-KR" sz="800" dirty="0"/>
              <a:t>	//</a:t>
            </a:r>
            <a:r>
              <a:rPr lang="en-US" altLang="ko-KR" sz="800" dirty="0" err="1"/>
              <a:t>CloseHandle</a:t>
            </a:r>
            <a:r>
              <a:rPr lang="en-US" altLang="ko-KR" sz="800" dirty="0"/>
              <a:t>(</a:t>
            </a:r>
            <a:r>
              <a:rPr lang="en-US" altLang="ko-KR" sz="800" dirty="0" err="1"/>
              <a:t>m_hGrabThread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StopThread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//</a:t>
            </a:r>
            <a:r>
              <a:rPr lang="en-US" altLang="ko-KR" sz="800" dirty="0" err="1"/>
              <a:t>m_hGrabThread</a:t>
            </a:r>
            <a:r>
              <a:rPr lang="en-US" altLang="ko-KR" sz="800" dirty="0"/>
              <a:t> = NULL;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m_bIsGrabbing</a:t>
            </a:r>
            <a:r>
              <a:rPr lang="en-US" altLang="ko-KR" sz="800" dirty="0"/>
              <a:t> = FALSE;</a:t>
            </a:r>
          </a:p>
          <a:p>
            <a:r>
              <a:rPr lang="en-US" altLang="ko-KR" sz="800" dirty="0"/>
              <a:t>}</a:t>
            </a:r>
          </a:p>
          <a:p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962194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4Point Align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246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GvisMaster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Object:</a:t>
            </a:r>
          </a:p>
          <a:p>
            <a:pPr lvl="1"/>
            <a:r>
              <a:rPr lang="en-US" altLang="ko-KR" smtClean="0"/>
              <a:t>1</a:t>
            </a:r>
            <a:r>
              <a:rPr lang="en-US" altLang="ko-KR"/>
              <a:t>. Load region data "strpcs.rgn"</a:t>
            </a:r>
          </a:p>
          <a:p>
            <a:pPr lvl="1"/>
            <a:r>
              <a:rPr lang="en-US" altLang="ko-KR" smtClean="0"/>
              <a:t>2</a:t>
            </a:r>
            <a:r>
              <a:rPr lang="en-US" altLang="ko-KR"/>
              <a:t>. Set Piece Data</a:t>
            </a:r>
          </a:p>
          <a:p>
            <a:pPr lvl="1"/>
            <a:r>
              <a:rPr lang="en-US" altLang="ko-KR" smtClean="0"/>
              <a:t>3</a:t>
            </a:r>
            <a:r>
              <a:rPr lang="en-US" altLang="ko-KR"/>
              <a:t>. Set Strip </a:t>
            </a:r>
            <a:r>
              <a:rPr lang="en-US" altLang="ko-KR" smtClean="0"/>
              <a:t>Data</a:t>
            </a:r>
          </a:p>
          <a:p>
            <a:r>
              <a:rPr lang="en-US" altLang="ko-KR" smtClean="0"/>
              <a:t>File format</a:t>
            </a:r>
          </a:p>
          <a:p>
            <a:pPr lvl="1"/>
            <a:r>
              <a:rPr lang="en-US" altLang="ko-KR"/>
              <a:t>4. Set Strip Info.</a:t>
            </a:r>
          </a:p>
          <a:p>
            <a:pPr lvl="1"/>
            <a:r>
              <a:rPr lang="en-US" altLang="ko-KR"/>
              <a:t>5. Set Piece Info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185612" y="562685"/>
            <a:ext cx="6809873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mtClean="0"/>
              <a:t>&lt;</a:t>
            </a:r>
            <a:r>
              <a:rPr lang="en-US" altLang="ko-KR" sz="800"/>
              <a:t>File </a:t>
            </a:r>
            <a:r>
              <a:rPr lang="en-US" altLang="ko-KR" sz="800" smtClean="0"/>
              <a:t>format&gt;</a:t>
            </a:r>
            <a:endParaRPr lang="en-US" altLang="ko-KR" sz="800"/>
          </a:p>
          <a:p>
            <a:endParaRPr lang="en-US" altLang="ko-KR" sz="800" smtClean="0"/>
          </a:p>
          <a:p>
            <a:r>
              <a:rPr lang="en-US" altLang="ko-KR" sz="800" smtClean="0"/>
              <a:t>nFrameSize(int)</a:t>
            </a:r>
            <a:r>
              <a:rPr lang="en-US" altLang="ko-KR" sz="800" b="1" smtClean="0"/>
              <a:t>PieceRgnNum(int)</a:t>
            </a:r>
            <a:r>
              <a:rPr lang="en-US" altLang="ko-KR" sz="800" smtClean="0"/>
              <a:t>m_nCornerNum(int)</a:t>
            </a:r>
            <a:r>
              <a:rPr lang="en-US" altLang="ko-KR" sz="800" b="1" smtClean="0"/>
              <a:t>nDummy(int)</a:t>
            </a:r>
            <a:r>
              <a:rPr lang="en-US" altLang="ko-KR" sz="800" smtClean="0"/>
              <a:t>nDummy(int</a:t>
            </a:r>
            <a:r>
              <a:rPr lang="en-US" altLang="ko-KR" sz="800"/>
              <a:t>) </a:t>
            </a:r>
            <a:r>
              <a:rPr lang="en-US" altLang="ko-KR" sz="800" b="1"/>
              <a:t>nDummy(int)</a:t>
            </a:r>
            <a:r>
              <a:rPr lang="en-US" altLang="ko-KR" sz="800"/>
              <a:t>nDummy(int)</a:t>
            </a:r>
            <a:r>
              <a:rPr lang="en-US" altLang="ko-KR" sz="800" b="1"/>
              <a:t>nDummy(int)</a:t>
            </a:r>
          </a:p>
          <a:p>
            <a:endParaRPr lang="nn-NO" altLang="ko-KR" sz="800" smtClean="0"/>
          </a:p>
          <a:p>
            <a:r>
              <a:rPr lang="nn-NO" altLang="ko-KR" sz="800" smtClean="0"/>
              <a:t>for </a:t>
            </a:r>
            <a:r>
              <a:rPr lang="nn-NO" altLang="ko-KR" sz="800"/>
              <a:t>(i = 0; i &lt; FrameRgnNum; i</a:t>
            </a:r>
            <a:r>
              <a:rPr lang="nn-NO" altLang="ko-KR" sz="800" smtClean="0"/>
              <a:t>++) // </a:t>
            </a:r>
            <a:r>
              <a:rPr lang="en-US" altLang="ko-KR" sz="800"/>
              <a:t>FrameRgnNum = nFrameSize;</a:t>
            </a:r>
            <a:endParaRPr lang="nn-NO" altLang="ko-KR" sz="800"/>
          </a:p>
          <a:p>
            <a:r>
              <a:rPr lang="en-US" altLang="ko-KR" sz="800"/>
              <a:t>{</a:t>
            </a:r>
          </a:p>
          <a:p>
            <a:r>
              <a:rPr lang="en-US" altLang="ko-KR" sz="800" smtClean="0"/>
              <a:t>	// </a:t>
            </a:r>
            <a:r>
              <a:rPr lang="en-US" altLang="ko-KR" sz="800"/>
              <a:t>4. Set Strip Info.</a:t>
            </a:r>
          </a:p>
          <a:p>
            <a:r>
              <a:rPr lang="en-US" altLang="ko-KR" sz="800" smtClean="0"/>
              <a:t>	file.Read</a:t>
            </a:r>
            <a:r>
              <a:rPr lang="en-US" altLang="ko-KR" sz="800"/>
              <a:t>((void *)&amp;nDummy, sizeof(int));// Strip ID</a:t>
            </a:r>
          </a:p>
          <a:p>
            <a:r>
              <a:rPr lang="en-US" altLang="ko-KR" sz="800" smtClean="0"/>
              <a:t>	file.Read</a:t>
            </a:r>
            <a:r>
              <a:rPr lang="en-US" altLang="ko-KR" sz="800"/>
              <a:t>((void *)&amp;nDummy, sizeof(int));// </a:t>
            </a:r>
            <a:r>
              <a:rPr lang="en-US" altLang="ko-KR" sz="800" smtClean="0"/>
              <a:t>Row</a:t>
            </a:r>
          </a:p>
          <a:p>
            <a:r>
              <a:rPr lang="en-US" altLang="ko-KR" sz="800" smtClean="0"/>
              <a:t>	file.Read((void *)&amp;nDummy, sizeof(int));// Col</a:t>
            </a:r>
          </a:p>
          <a:p>
            <a:r>
              <a:rPr lang="en-US" altLang="ko-KR" sz="800" smtClean="0"/>
              <a:t>	file.Read</a:t>
            </a:r>
            <a:r>
              <a:rPr lang="en-US" altLang="ko-KR" sz="800"/>
              <a:t>((void *)&amp;nDummy, sizeof(int));// </a:t>
            </a:r>
            <a:r>
              <a:rPr lang="ko-KR" altLang="en-US" sz="800" smtClean="0"/>
              <a:t>회전정보</a:t>
            </a:r>
            <a:endParaRPr lang="en-US" altLang="ko-KR" sz="800"/>
          </a:p>
          <a:p>
            <a:r>
              <a:rPr lang="en-US" altLang="ko-KR" sz="800" smtClean="0"/>
              <a:t>	file.Read</a:t>
            </a:r>
            <a:r>
              <a:rPr lang="en-US" altLang="ko-KR" sz="800"/>
              <a:t>((void *)&amp;(FrameRgnPix[j]), sizeof(REGIONS_FRAME));</a:t>
            </a:r>
          </a:p>
          <a:p>
            <a:endParaRPr lang="ko-KR" altLang="en-US" sz="800"/>
          </a:p>
          <a:p>
            <a:r>
              <a:rPr lang="en-US" altLang="ko-KR" sz="800" smtClean="0"/>
              <a:t>	// </a:t>
            </a:r>
            <a:r>
              <a:rPr lang="en-US" altLang="ko-KR" sz="800"/>
              <a:t>5. Set Piece Info.</a:t>
            </a:r>
          </a:p>
          <a:p>
            <a:r>
              <a:rPr lang="en-US" altLang="ko-KR" sz="800" smtClean="0"/>
              <a:t>	file.Read</a:t>
            </a:r>
            <a:r>
              <a:rPr lang="en-US" altLang="ko-KR" sz="800"/>
              <a:t>((void *)&amp;nPieceNum, sizeof(int));</a:t>
            </a:r>
          </a:p>
          <a:p>
            <a:endParaRPr lang="ko-KR" altLang="en-US" sz="800"/>
          </a:p>
          <a:p>
            <a:r>
              <a:rPr lang="nn-NO" altLang="ko-KR" sz="800" smtClean="0"/>
              <a:t>	for </a:t>
            </a:r>
            <a:r>
              <a:rPr lang="nn-NO" altLang="ko-KR" sz="800"/>
              <a:t>(i = 0; i &lt; nPieceNum; i++)</a:t>
            </a:r>
          </a:p>
          <a:p>
            <a:r>
              <a:rPr lang="en-US" altLang="ko-KR" sz="800" smtClean="0"/>
              <a:t>	{</a:t>
            </a:r>
            <a:endParaRPr lang="en-US" altLang="ko-KR" sz="800"/>
          </a:p>
          <a:p>
            <a:pPr lvl="1"/>
            <a:r>
              <a:rPr lang="en-US" altLang="ko-KR" sz="800" smtClean="0"/>
              <a:t>	file.Read</a:t>
            </a:r>
            <a:r>
              <a:rPr lang="en-US" altLang="ko-KR" sz="800"/>
              <a:t>((void *)&amp;nDummy, sizeof(int));// Piece ID</a:t>
            </a:r>
          </a:p>
          <a:p>
            <a:pPr lvl="1"/>
            <a:r>
              <a:rPr lang="en-US" altLang="ko-KR" sz="800" smtClean="0"/>
              <a:t>	file.Read</a:t>
            </a:r>
            <a:r>
              <a:rPr lang="en-US" altLang="ko-KR" sz="800"/>
              <a:t>((void *)&amp;PieceRgnPix[i + nPieceCount].Row, sizeof(int));// Row</a:t>
            </a:r>
          </a:p>
          <a:p>
            <a:pPr lvl="1"/>
            <a:r>
              <a:rPr lang="en-US" altLang="ko-KR" sz="800" smtClean="0"/>
              <a:t>	file.Read</a:t>
            </a:r>
            <a:r>
              <a:rPr lang="en-US" altLang="ko-KR" sz="800"/>
              <a:t>((void *)&amp;PieceRgnPix[i + nPieceCount].Col, sizeof(int));// Col</a:t>
            </a:r>
          </a:p>
          <a:p>
            <a:pPr lvl="1"/>
            <a:r>
              <a:rPr lang="en-US" altLang="ko-KR" sz="800" smtClean="0"/>
              <a:t>	file.Read</a:t>
            </a:r>
            <a:r>
              <a:rPr lang="en-US" altLang="ko-KR" sz="800"/>
              <a:t>((void *)&amp;nDummy, sizeof(int));// </a:t>
            </a:r>
            <a:r>
              <a:rPr lang="ko-KR" altLang="en-US" sz="800" smtClean="0"/>
              <a:t>회전정보</a:t>
            </a:r>
            <a:endParaRPr lang="en-US" altLang="ko-KR" sz="800"/>
          </a:p>
          <a:p>
            <a:pPr lvl="1"/>
            <a:endParaRPr lang="ko-KR" altLang="en-US" sz="800"/>
          </a:p>
          <a:p>
            <a:pPr lvl="1"/>
            <a:r>
              <a:rPr lang="en-US" altLang="ko-KR" sz="800" smtClean="0"/>
              <a:t>	////////////////////////////////////////////////////////////////////////////////////////////////</a:t>
            </a:r>
            <a:endParaRPr lang="ko-KR" altLang="en-US" sz="800"/>
          </a:p>
          <a:p>
            <a:pPr lvl="1"/>
            <a:r>
              <a:rPr lang="en-US" altLang="ko-KR" sz="800" smtClean="0"/>
              <a:t>	// </a:t>
            </a:r>
            <a:r>
              <a:rPr lang="en-US" altLang="ko-KR" sz="800"/>
              <a:t>Set Piece position</a:t>
            </a:r>
          </a:p>
          <a:p>
            <a:pPr lvl="1"/>
            <a:r>
              <a:rPr lang="en-US" altLang="ko-KR" sz="800" smtClean="0"/>
              <a:t>	nDummy </a:t>
            </a:r>
            <a:r>
              <a:rPr lang="en-US" altLang="ko-KR" sz="800"/>
              <a:t>= sizeof(</a:t>
            </a:r>
            <a:r>
              <a:rPr lang="en-US" altLang="ko-KR" sz="800" i="1"/>
              <a:t>CPoint</a:t>
            </a:r>
            <a:r>
              <a:rPr lang="en-US" altLang="ko-KR" sz="800"/>
              <a:t>);</a:t>
            </a:r>
          </a:p>
          <a:p>
            <a:pPr lvl="1"/>
            <a:r>
              <a:rPr lang="en-US" altLang="ko-KR" sz="800" smtClean="0"/>
              <a:t>	file.Read</a:t>
            </a:r>
            <a:r>
              <a:rPr lang="en-US" altLang="ko-KR" sz="800"/>
              <a:t>((void *)PolygonPoints[i + nPieceCount], sizeof(</a:t>
            </a:r>
            <a:r>
              <a:rPr lang="en-US" altLang="ko-KR" sz="800" i="1"/>
              <a:t>CPoint</a:t>
            </a:r>
            <a:r>
              <a:rPr lang="en-US" altLang="ko-KR" sz="800"/>
              <a:t>)*m_nCornerNum);</a:t>
            </a:r>
          </a:p>
          <a:p>
            <a:pPr lvl="1"/>
            <a:r>
              <a:rPr lang="en-US" altLang="ko-KR" sz="800" smtClean="0"/>
              <a:t>	file.Read</a:t>
            </a:r>
            <a:r>
              <a:rPr lang="en-US" altLang="ko-KR" sz="800"/>
              <a:t>((void *)&amp;(PieceRgnPix[i + nPieceCount].FRotate), sizeof(int));</a:t>
            </a:r>
          </a:p>
          <a:p>
            <a:pPr lvl="2"/>
            <a:endParaRPr lang="ko-KR" altLang="en-US" sz="800"/>
          </a:p>
          <a:p>
            <a:pPr lvl="3"/>
            <a:r>
              <a:rPr lang="en-US" altLang="ko-KR" sz="800"/>
              <a:t>// Set PieceRgnPix, 120828 jsy</a:t>
            </a:r>
          </a:p>
          <a:p>
            <a:pPr lvl="3"/>
            <a:r>
              <a:rPr lang="en-US" altLang="ko-KR" sz="800"/>
              <a:t>PieceRgnPix[i + nPieceCount].iStartX = PolygonPoints[i + nPieceCount][0].</a:t>
            </a:r>
            <a:r>
              <a:rPr lang="en-US" altLang="ko-KR" sz="800" i="1"/>
              <a:t>x</a:t>
            </a:r>
            <a:r>
              <a:rPr lang="en-US" altLang="ko-KR" sz="800"/>
              <a:t>;</a:t>
            </a:r>
          </a:p>
          <a:p>
            <a:pPr lvl="3"/>
            <a:r>
              <a:rPr lang="en-US" altLang="ko-KR" sz="800"/>
              <a:t>PieceRgnPix[i + nPieceCount].iStartY = PolygonPoints[i + nPieceCount][0].</a:t>
            </a:r>
            <a:r>
              <a:rPr lang="en-US" altLang="ko-KR" sz="800" i="1"/>
              <a:t>y</a:t>
            </a:r>
            <a:r>
              <a:rPr lang="en-US" altLang="ko-KR" sz="800"/>
              <a:t>;</a:t>
            </a:r>
          </a:p>
          <a:p>
            <a:pPr lvl="3"/>
            <a:r>
              <a:rPr lang="en-US" altLang="ko-KR" sz="800"/>
              <a:t>PieceRgnPix[i + nPieceCount].iEndX = PolygonPoints[i + nPieceCount][0].</a:t>
            </a:r>
            <a:r>
              <a:rPr lang="en-US" altLang="ko-KR" sz="800" i="1"/>
              <a:t>x</a:t>
            </a:r>
            <a:r>
              <a:rPr lang="en-US" altLang="ko-KR" sz="800"/>
              <a:t>;</a:t>
            </a:r>
          </a:p>
          <a:p>
            <a:pPr lvl="3"/>
            <a:r>
              <a:rPr lang="en-US" altLang="ko-KR" sz="800"/>
              <a:t>PieceRgnPix[i + nPieceCount].iEndY = PolygonPoints[i + nPieceCount][0].</a:t>
            </a:r>
            <a:r>
              <a:rPr lang="en-US" altLang="ko-KR" sz="800" i="1"/>
              <a:t>y</a:t>
            </a:r>
            <a:r>
              <a:rPr lang="en-US" altLang="ko-KR" sz="800"/>
              <a:t>;</a:t>
            </a:r>
          </a:p>
          <a:p>
            <a:pPr lvl="3"/>
            <a:r>
              <a:rPr lang="en-US" altLang="ko-KR" sz="800"/>
              <a:t>for (k = 0; k &lt; m_nCornerNum; k++)</a:t>
            </a:r>
          </a:p>
          <a:p>
            <a:pPr lvl="3"/>
            <a:r>
              <a:rPr lang="en-US" altLang="ko-KR" sz="800"/>
              <a:t>{</a:t>
            </a:r>
          </a:p>
          <a:p>
            <a:pPr lvl="4"/>
            <a:r>
              <a:rPr lang="en-US" altLang="ko-KR" sz="800"/>
              <a:t>PieceRgnPix[i + nPieceCount].iStartX = min(PieceRgnPix[i + nPieceCount].iStartX, PolygonPoints[i + nPieceCount][k].</a:t>
            </a:r>
            <a:r>
              <a:rPr lang="en-US" altLang="ko-KR" sz="800" i="1"/>
              <a:t>x</a:t>
            </a:r>
            <a:r>
              <a:rPr lang="en-US" altLang="ko-KR" sz="800"/>
              <a:t>);</a:t>
            </a:r>
          </a:p>
          <a:p>
            <a:pPr lvl="4"/>
            <a:r>
              <a:rPr lang="en-US" altLang="ko-KR" sz="800"/>
              <a:t>PieceRgnPix[i + nPieceCount].iStartY = min(PieceRgnPix[i + nPieceCount].iStartY, PolygonPoints[i + nPieceCount][k].</a:t>
            </a:r>
            <a:r>
              <a:rPr lang="en-US" altLang="ko-KR" sz="800" i="1"/>
              <a:t>y</a:t>
            </a:r>
            <a:r>
              <a:rPr lang="en-US" altLang="ko-KR" sz="800"/>
              <a:t>);</a:t>
            </a:r>
          </a:p>
          <a:p>
            <a:pPr lvl="4"/>
            <a:r>
              <a:rPr lang="en-US" altLang="ko-KR" sz="800"/>
              <a:t>PieceRgnPix[i + nPieceCount].iEndX = max(PieceRgnPix[i + nPieceCount].iEndX, PolygonPoints[i + nPieceCount][k].</a:t>
            </a:r>
            <a:r>
              <a:rPr lang="en-US" altLang="ko-KR" sz="800" i="1"/>
              <a:t>x</a:t>
            </a:r>
            <a:r>
              <a:rPr lang="en-US" altLang="ko-KR" sz="800"/>
              <a:t>);</a:t>
            </a:r>
          </a:p>
          <a:p>
            <a:pPr lvl="4"/>
            <a:r>
              <a:rPr lang="en-US" altLang="ko-KR" sz="800"/>
              <a:t>PieceRgnPix[i + nPieceCount].iEndY = max(PieceRgnPix[i + nPieceCount].iEndY, PolygonPoints[i + nPieceCount][k].</a:t>
            </a:r>
            <a:r>
              <a:rPr lang="en-US" altLang="ko-KR" sz="800" i="1"/>
              <a:t>y</a:t>
            </a:r>
            <a:r>
              <a:rPr lang="en-US" altLang="ko-KR" sz="800"/>
              <a:t>);</a:t>
            </a:r>
          </a:p>
          <a:p>
            <a:pPr lvl="3"/>
            <a:r>
              <a:rPr lang="en-US" altLang="ko-KR" sz="800" smtClean="0"/>
              <a:t>}</a:t>
            </a:r>
          </a:p>
          <a:p>
            <a:pPr lvl="2"/>
            <a:r>
              <a:rPr lang="en-US" altLang="ko-KR" sz="800" smtClean="0"/>
              <a:t>}</a:t>
            </a:r>
          </a:p>
          <a:p>
            <a:pPr lvl="1"/>
            <a:r>
              <a:rPr lang="en-US" altLang="ko-KR" sz="800" smtClean="0"/>
              <a:t>nPieceCount </a:t>
            </a:r>
            <a:r>
              <a:rPr lang="en-US" altLang="ko-KR" sz="800"/>
              <a:t>+= nPieceNum;</a:t>
            </a:r>
          </a:p>
          <a:p>
            <a:r>
              <a:rPr lang="en-US" altLang="ko-KR" sz="800" smtClean="0"/>
              <a:t>}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4214624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GvisMaster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BOOL SortDefectbyNetRegion</a:t>
            </a:r>
            <a:r>
              <a:rPr lang="en-US" altLang="ko-KR" smtClean="0"/>
              <a:t>()</a:t>
            </a:r>
          </a:p>
          <a:p>
            <a:pPr lvl="1"/>
            <a:r>
              <a:rPr lang="en-US" altLang="ko-KR" smtClean="0"/>
              <a:t>Strip</a:t>
            </a:r>
            <a:r>
              <a:rPr lang="ko-KR" altLang="en-US" smtClean="0"/>
              <a:t>의</a:t>
            </a:r>
            <a:r>
              <a:rPr lang="en-US" altLang="ko-KR" smtClean="0"/>
              <a:t> </a:t>
            </a:r>
            <a:r>
              <a:rPr lang="ko-KR" altLang="en-US" smtClean="0"/>
              <a:t>영역정보 순서로 </a:t>
            </a:r>
            <a:r>
              <a:rPr lang="en-US" altLang="ko-KR" smtClean="0"/>
              <a:t>Index</a:t>
            </a:r>
            <a:r>
              <a:rPr lang="ko-KR" altLang="en-US" smtClean="0"/>
              <a:t>가 정해짐</a:t>
            </a:r>
            <a:endParaRPr lang="en-US" altLang="ko-KR" smtClean="0"/>
          </a:p>
          <a:p>
            <a:pPr lvl="1"/>
            <a:r>
              <a:rPr lang="en-US" altLang="ko-KR" smtClean="0"/>
              <a:t>Piece</a:t>
            </a:r>
            <a:r>
              <a:rPr lang="ko-KR" altLang="en-US" smtClean="0"/>
              <a:t>의 영역정보 순서로 </a:t>
            </a:r>
            <a:r>
              <a:rPr lang="en-US" altLang="ko-KR" smtClean="0"/>
              <a:t>Index</a:t>
            </a:r>
            <a:r>
              <a:rPr lang="ko-KR" altLang="en-US" smtClean="0"/>
              <a:t>가 정해짐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459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DTS (DB </a:t>
            </a:r>
            <a:r>
              <a:rPr lang="ko-KR" altLang="en-US" smtClean="0"/>
              <a:t>데이터 업로딩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r</a:t>
            </a:r>
            <a:r>
              <a:rPr lang="en-US" altLang="ko-KR" dirty="0" err="1" smtClean="0"/>
              <a:t>std_punch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LOT_CODE</a:t>
            </a:r>
          </a:p>
          <a:p>
            <a:pPr lvl="1"/>
            <a:r>
              <a:rPr lang="en-US" altLang="ko-KR" dirty="0" smtClean="0"/>
              <a:t>SERIAL_CODE</a:t>
            </a:r>
          </a:p>
          <a:p>
            <a:pPr lvl="1"/>
            <a:r>
              <a:rPr lang="en-US" altLang="ko-KR" dirty="0" smtClean="0"/>
              <a:t>LAYER_CODE</a:t>
            </a:r>
          </a:p>
          <a:p>
            <a:pPr lvl="1"/>
            <a:r>
              <a:rPr lang="en-US" altLang="ko-KR" dirty="0" smtClean="0"/>
              <a:t>PRC_CODE</a:t>
            </a:r>
          </a:p>
          <a:p>
            <a:pPr lvl="1"/>
            <a:r>
              <a:rPr lang="en-US" altLang="ko-KR" dirty="0" smtClean="0"/>
              <a:t>X_POS</a:t>
            </a:r>
          </a:p>
          <a:p>
            <a:pPr lvl="1"/>
            <a:r>
              <a:rPr lang="en-US" altLang="ko-KR" dirty="0" smtClean="0"/>
              <a:t>Y_POS</a:t>
            </a:r>
          </a:p>
          <a:p>
            <a:pPr lvl="1"/>
            <a:r>
              <a:rPr lang="en-US" altLang="ko-KR" dirty="0" smtClean="0"/>
              <a:t>PUNCH_CODE</a:t>
            </a:r>
          </a:p>
          <a:p>
            <a:pPr lvl="1"/>
            <a:r>
              <a:rPr lang="en-US" altLang="ko-KR" dirty="0" smtClean="0"/>
              <a:t>DATE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21266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DTS (DB </a:t>
            </a:r>
            <a:r>
              <a:rPr lang="ko-KR" altLang="en-US" smtClean="0"/>
              <a:t>데이터 다운로딩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층 기판인 경우</a:t>
            </a:r>
            <a:endParaRPr lang="en-US" altLang="ko-KR"/>
          </a:p>
          <a:p>
            <a:pPr lvl="1"/>
            <a:r>
              <a:rPr lang="ko-KR" altLang="en-US"/>
              <a:t>설비에서 보내준 </a:t>
            </a:r>
            <a:r>
              <a:rPr lang="en-US" altLang="ko-KR"/>
              <a:t>PCS</a:t>
            </a:r>
            <a:r>
              <a:rPr lang="ko-KR" altLang="en-US"/>
              <a:t>의 양면의 결과 정보를 가져옴</a:t>
            </a:r>
          </a:p>
          <a:p>
            <a:pPr lvl="1"/>
            <a:r>
              <a:rPr lang="en-US" altLang="ko-KR"/>
              <a:t>DTS</a:t>
            </a:r>
            <a:r>
              <a:rPr lang="ko-KR" altLang="en-US"/>
              <a:t>에서 </a:t>
            </a:r>
            <a:r>
              <a:rPr lang="en-US" altLang="ko-KR" smtClean="0"/>
              <a:t>PCS</a:t>
            </a:r>
            <a:r>
              <a:rPr lang="ko-KR" altLang="en-US"/>
              <a:t>의 양면의 결과 정보를 가져옴</a:t>
            </a:r>
            <a:endParaRPr lang="en-US" altLang="ko-KR"/>
          </a:p>
          <a:p>
            <a:pPr lvl="1"/>
            <a:endParaRPr lang="en-US" altLang="ko-KR" smtClean="0"/>
          </a:p>
          <a:p>
            <a:r>
              <a:rPr lang="en-US" altLang="ko-KR" smtClean="0"/>
              <a:t>4</a:t>
            </a:r>
            <a:r>
              <a:rPr lang="ko-KR" altLang="en-US" smtClean="0"/>
              <a:t>층 기판인 경우</a:t>
            </a:r>
            <a:endParaRPr lang="en-US" altLang="ko-KR" smtClean="0"/>
          </a:p>
          <a:p>
            <a:pPr lvl="1"/>
            <a:r>
              <a:rPr lang="ko-KR" altLang="en-US"/>
              <a:t>설비에서 보내준 </a:t>
            </a:r>
            <a:r>
              <a:rPr lang="en-US" altLang="ko-KR"/>
              <a:t>PCS</a:t>
            </a:r>
            <a:r>
              <a:rPr lang="ko-KR" altLang="en-US"/>
              <a:t>의 양면의 결과 정보를 </a:t>
            </a:r>
            <a:r>
              <a:rPr lang="ko-KR" altLang="en-US" smtClean="0"/>
              <a:t>가져옴</a:t>
            </a:r>
            <a:endParaRPr lang="en-US" altLang="ko-KR" smtClean="0"/>
          </a:p>
          <a:p>
            <a:pPr lvl="1"/>
            <a:r>
              <a:rPr lang="en-US" altLang="ko-KR" smtClean="0"/>
              <a:t>DTS</a:t>
            </a:r>
            <a:r>
              <a:rPr lang="ko-KR" altLang="en-US" smtClean="0"/>
              <a:t>에서 내층 </a:t>
            </a:r>
            <a:r>
              <a:rPr lang="en-US" altLang="ko-KR" smtClean="0"/>
              <a:t>PCS</a:t>
            </a:r>
            <a:r>
              <a:rPr lang="ko-KR" altLang="en-US" smtClean="0"/>
              <a:t>의 양면의 결과 정보를 가져옴</a:t>
            </a:r>
            <a:r>
              <a:rPr lang="en-US" altLang="ko-KR" smtClean="0"/>
              <a:t>(</a:t>
            </a:r>
            <a:r>
              <a:rPr lang="ko-KR" altLang="en-US" smtClean="0"/>
              <a:t>이전에 작업완료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/>
              <a:t>DTS</a:t>
            </a:r>
            <a:r>
              <a:rPr lang="ko-KR" altLang="en-US"/>
              <a:t>에서 </a:t>
            </a:r>
            <a:r>
              <a:rPr lang="ko-KR" altLang="en-US" smtClean="0"/>
              <a:t>외층 </a:t>
            </a:r>
            <a:r>
              <a:rPr lang="en-US" altLang="ko-KR"/>
              <a:t>PCS</a:t>
            </a:r>
            <a:r>
              <a:rPr lang="ko-KR" altLang="en-US"/>
              <a:t>의 양면의 결과 정보를 </a:t>
            </a:r>
            <a:r>
              <a:rPr lang="ko-KR" altLang="en-US" smtClean="0"/>
              <a:t>가져옴</a:t>
            </a:r>
            <a:r>
              <a:rPr lang="en-US" altLang="ko-KR" smtClean="0"/>
              <a:t>(</a:t>
            </a:r>
            <a:r>
              <a:rPr lang="ko-KR" altLang="en-US" smtClean="0"/>
              <a:t>현재 작업중</a:t>
            </a:r>
            <a:r>
              <a:rPr lang="en-US" altLang="ko-KR" smtClean="0"/>
              <a:t>)</a:t>
            </a:r>
            <a:endParaRPr lang="en-US" altLang="ko-KR"/>
          </a:p>
          <a:p>
            <a:pPr lvl="1"/>
            <a:endParaRPr lang="en-US" altLang="ko-KR" smtClean="0"/>
          </a:p>
          <a:p>
            <a:r>
              <a:rPr lang="ko-KR" altLang="en-US" smtClean="0"/>
              <a:t>설비에서의 </a:t>
            </a:r>
            <a:r>
              <a:rPr lang="en-US" altLang="ko-KR" smtClean="0"/>
              <a:t>PCS</a:t>
            </a:r>
            <a:r>
              <a:rPr lang="ko-KR" altLang="en-US" smtClean="0"/>
              <a:t>정보와 </a:t>
            </a:r>
            <a:r>
              <a:rPr lang="en-US" altLang="ko-KR" smtClean="0"/>
              <a:t>DTS</a:t>
            </a:r>
            <a:r>
              <a:rPr lang="ko-KR" altLang="en-US" smtClean="0"/>
              <a:t>에서의 </a:t>
            </a:r>
            <a:r>
              <a:rPr lang="en-US" altLang="ko-KR" smtClean="0"/>
              <a:t>PCS</a:t>
            </a:r>
            <a:r>
              <a:rPr lang="ko-KR" altLang="en-US" smtClean="0"/>
              <a:t>정보를 반드시 확인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030533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DTS (DB </a:t>
            </a:r>
            <a:r>
              <a:rPr lang="ko-KR" altLang="en-US" dirty="0" smtClean="0"/>
              <a:t>데이터 다운로딩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 err="1" smtClean="0"/>
              <a:t>caminfo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MODEL_CODE</a:t>
            </a:r>
          </a:p>
          <a:p>
            <a:pPr lvl="1"/>
            <a:r>
              <a:rPr lang="en-US" altLang="ko-KR" b="1" dirty="0" smtClean="0"/>
              <a:t>CAM_SPEC_DIR</a:t>
            </a:r>
          </a:p>
          <a:p>
            <a:pPr lvl="1"/>
            <a:r>
              <a:rPr lang="en-US" altLang="ko-KR" dirty="0" smtClean="0"/>
              <a:t>LAYER_CODE</a:t>
            </a:r>
          </a:p>
          <a:p>
            <a:pPr lvl="1"/>
            <a:r>
              <a:rPr lang="en-US" altLang="ko-KR" dirty="0" smtClean="0"/>
              <a:t>RESOLUTION</a:t>
            </a:r>
          </a:p>
          <a:p>
            <a:pPr lvl="1"/>
            <a:r>
              <a:rPr lang="en-US" altLang="ko-KR" dirty="0" smtClean="0"/>
              <a:t>LAYER_NAME</a:t>
            </a:r>
          </a:p>
          <a:p>
            <a:pPr lvl="1"/>
            <a:r>
              <a:rPr lang="en-US" altLang="ko-KR" dirty="0" smtClean="0"/>
              <a:t>TB_TYPE</a:t>
            </a:r>
          </a:p>
          <a:p>
            <a:pPr lvl="1"/>
            <a:r>
              <a:rPr lang="en-US" altLang="ko-KR" dirty="0" smtClean="0"/>
              <a:t>MRR_TYPE</a:t>
            </a:r>
          </a:p>
          <a:p>
            <a:pPr lvl="1"/>
            <a:r>
              <a:rPr lang="en-US" altLang="ko-KR" dirty="0" smtClean="0"/>
              <a:t>ROTATION</a:t>
            </a:r>
          </a:p>
          <a:p>
            <a:pPr lvl="1"/>
            <a:r>
              <a:rPr lang="en-US" altLang="ko-KR" dirty="0" smtClean="0"/>
              <a:t>OFFSET_X</a:t>
            </a:r>
          </a:p>
          <a:p>
            <a:pPr lvl="1"/>
            <a:r>
              <a:rPr lang="en-US" altLang="ko-KR" dirty="0" smtClean="0"/>
              <a:t>OFFSET_Y</a:t>
            </a:r>
          </a:p>
          <a:p>
            <a:pPr lvl="1"/>
            <a:r>
              <a:rPr lang="en-US" altLang="ko-KR" dirty="0" smtClean="0"/>
              <a:t>ORIGIN_X</a:t>
            </a:r>
          </a:p>
          <a:p>
            <a:pPr lvl="1"/>
            <a:r>
              <a:rPr lang="en-US" altLang="ko-KR" dirty="0" smtClean="0"/>
              <a:t>ORIGIN_Y</a:t>
            </a:r>
          </a:p>
          <a:p>
            <a:pPr lvl="1"/>
            <a:r>
              <a:rPr lang="en-US" altLang="ko-KR" b="1" dirty="0" smtClean="0"/>
              <a:t>SPEC_PATH</a:t>
            </a:r>
          </a:p>
          <a:p>
            <a:pPr lvl="1"/>
            <a:r>
              <a:rPr lang="en-US" altLang="ko-KR" dirty="0" smtClean="0"/>
              <a:t>GERBER_PATH</a:t>
            </a:r>
          </a:p>
          <a:p>
            <a:pPr lvl="1"/>
            <a:r>
              <a:rPr lang="en-US" altLang="ko-KR" dirty="0" smtClean="0"/>
              <a:t>MASTER_PATH</a:t>
            </a:r>
          </a:p>
          <a:p>
            <a:pPr lvl="1"/>
            <a:r>
              <a:rPr lang="en-US" altLang="ko-KR" dirty="0" smtClean="0"/>
              <a:t>CADLINK_PATH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ACTION_CODE</a:t>
            </a:r>
          </a:p>
          <a:p>
            <a:pPr lvl="1"/>
            <a:r>
              <a:rPr lang="en-US" altLang="ko-KR" dirty="0" smtClean="0"/>
              <a:t>MODEL_NAME</a:t>
            </a:r>
          </a:p>
        </p:txBody>
      </p:sp>
    </p:spTree>
    <p:extLst>
      <p:ext uri="{BB962C8B-B14F-4D97-AF65-F5344CB8AC3E}">
        <p14:creationId xmlns:p14="http://schemas.microsoft.com/office/powerpoint/2010/main" val="3412666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DTS (DB </a:t>
            </a:r>
            <a:r>
              <a:rPr lang="ko-KR" altLang="en-US" dirty="0" smtClean="0"/>
              <a:t>데이터 다운로딩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err="1" smtClean="0"/>
              <a:t>rsth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LOT_CODE</a:t>
            </a:r>
          </a:p>
          <a:p>
            <a:pPr lvl="1"/>
            <a:r>
              <a:rPr lang="en-US" altLang="ko-KR" dirty="0" smtClean="0"/>
              <a:t>SERIAL_CODE</a:t>
            </a:r>
          </a:p>
          <a:p>
            <a:pPr lvl="1"/>
            <a:r>
              <a:rPr lang="en-US" altLang="ko-KR" dirty="0" smtClean="0"/>
              <a:t>LAYER_CODE</a:t>
            </a:r>
          </a:p>
          <a:p>
            <a:pPr lvl="1"/>
            <a:r>
              <a:rPr lang="en-US" altLang="ko-KR" dirty="0" smtClean="0"/>
              <a:t>EQUIP_CODE</a:t>
            </a:r>
          </a:p>
          <a:p>
            <a:pPr lvl="1"/>
            <a:r>
              <a:rPr lang="en-US" altLang="ko-KR" dirty="0" smtClean="0"/>
              <a:t>PIN_POS_X</a:t>
            </a:r>
          </a:p>
          <a:p>
            <a:pPr lvl="1"/>
            <a:r>
              <a:rPr lang="en-US" altLang="ko-KR" dirty="0" smtClean="0"/>
              <a:t>PIN_POS_Y</a:t>
            </a:r>
          </a:p>
          <a:p>
            <a:pPr lvl="1"/>
            <a:r>
              <a:rPr lang="en-US" altLang="ko-KR" dirty="0" smtClean="0"/>
              <a:t>CAM_SPEC_DIR</a:t>
            </a:r>
          </a:p>
          <a:p>
            <a:pPr lvl="1"/>
            <a:r>
              <a:rPr lang="en-US" altLang="ko-KR" dirty="0" smtClean="0"/>
              <a:t>LAYER_NAME</a:t>
            </a:r>
          </a:p>
          <a:p>
            <a:pPr lvl="1"/>
            <a:r>
              <a:rPr lang="en-US" altLang="ko-KR" dirty="0" smtClean="0"/>
              <a:t>IMAGE_PATH</a:t>
            </a:r>
          </a:p>
          <a:p>
            <a:pPr lvl="1"/>
            <a:r>
              <a:rPr lang="en-US" altLang="ko-KR" dirty="0" smtClean="0"/>
              <a:t>MODEL_NAME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56260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프로그램 개발 일정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랜즈검사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5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3223800"/>
              </p:ext>
            </p:extLst>
          </p:nvPr>
        </p:nvGraphicFramePr>
        <p:xfrm>
          <a:off x="1140625" y="1670515"/>
          <a:ext cx="8608038" cy="4991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6782"/>
                <a:gridCol w="652288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</a:tblGrid>
              <a:tr h="6162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업무내용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진행율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</a:tr>
              <a:tr h="569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전원투입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 모션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IO, </a:t>
                      </a:r>
                      <a:r>
                        <a:rPr lang="ko-KR" altLang="en-US" sz="1000" dirty="0" err="1" smtClean="0"/>
                        <a:t>트리거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 변위측정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ko-KR" altLang="en-US" sz="1000" dirty="0" err="1" smtClean="0"/>
                        <a:t>셋업완료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GUI (Module</a:t>
                      </a:r>
                      <a:r>
                        <a:rPr lang="en-US" altLang="ko-KR" sz="1000" baseline="0" dirty="0" smtClean="0"/>
                        <a:t> 3)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구상 설계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6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13</a:t>
                      </a:r>
                      <a:r>
                        <a:rPr lang="ko-KR" altLang="en-US" sz="1000" dirty="0" smtClean="0"/>
                        <a:t>축 </a:t>
                      </a:r>
                      <a:r>
                        <a:rPr lang="en-US" altLang="ko-KR" sz="1000" dirty="0" err="1" smtClean="0"/>
                        <a:t>Homming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err="1" smtClean="0"/>
                        <a:t>축별</a:t>
                      </a:r>
                      <a:r>
                        <a:rPr lang="ko-KR" altLang="en-US" sz="1000" dirty="0" smtClean="0"/>
                        <a:t> 충돌방지 고려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3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Module 1 IPU </a:t>
                      </a:r>
                      <a:r>
                        <a:rPr lang="ko-KR" altLang="en-US" sz="1000" dirty="0" smtClean="0"/>
                        <a:t>연결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919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Module 2 IPU </a:t>
                      </a:r>
                      <a:r>
                        <a:rPr lang="ko-KR" altLang="en-US" sz="1000" dirty="0" smtClean="0"/>
                        <a:t>연결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77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Module 1 Trigger</a:t>
                      </a:r>
                      <a:r>
                        <a:rPr lang="en-US" altLang="ko-KR" sz="1000" baseline="0" dirty="0" smtClean="0"/>
                        <a:t> Test </a:t>
                      </a:r>
                      <a:r>
                        <a:rPr lang="ko-KR" altLang="en-US" sz="1000" baseline="0" dirty="0" smtClean="0"/>
                        <a:t>및 </a:t>
                      </a:r>
                      <a:r>
                        <a:rPr lang="en-US" altLang="ko-KR" sz="1000" baseline="0" dirty="0" smtClean="0"/>
                        <a:t>Grab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77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Module 2 Trigger</a:t>
                      </a:r>
                      <a:r>
                        <a:rPr lang="en-US" altLang="ko-KR" sz="1000" baseline="0" dirty="0" smtClean="0"/>
                        <a:t> Test </a:t>
                      </a:r>
                      <a:r>
                        <a:rPr lang="ko-KR" altLang="en-US" sz="1000" baseline="0" dirty="0" smtClean="0"/>
                        <a:t>및 </a:t>
                      </a:r>
                      <a:r>
                        <a:rPr lang="en-US" altLang="ko-KR" sz="1000" baseline="0" dirty="0" smtClean="0"/>
                        <a:t>Grab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38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Module 3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높이측정 </a:t>
                      </a:r>
                      <a:r>
                        <a:rPr lang="en-US" altLang="ko-KR" sz="1000" baseline="0" dirty="0" smtClean="0"/>
                        <a:t>Test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704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랜즈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검사시</a:t>
                      </a:r>
                      <a:r>
                        <a:rPr lang="ko-KR" altLang="en-US" sz="1000" dirty="0" smtClean="0"/>
                        <a:t> 필요한 기능 추가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114"/>
          <p:cNvSpPr>
            <a:spLocks noChangeArrowheads="1"/>
          </p:cNvSpPr>
          <p:nvPr/>
        </p:nvSpPr>
        <p:spPr bwMode="auto">
          <a:xfrm>
            <a:off x="10775987" y="265950"/>
            <a:ext cx="488950" cy="215900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Rectangle 116"/>
          <p:cNvSpPr>
            <a:spLocks noChangeArrowheads="1"/>
          </p:cNvSpPr>
          <p:nvPr/>
        </p:nvSpPr>
        <p:spPr bwMode="auto">
          <a:xfrm>
            <a:off x="10776071" y="508545"/>
            <a:ext cx="488866" cy="215900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370643" y="493970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진행율</a:t>
            </a:r>
            <a:endParaRPr lang="ko-KR" altLang="en-US" sz="1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1322149" y="235629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계획날짜</a:t>
            </a:r>
            <a:endParaRPr lang="ko-KR" altLang="en-US" sz="1000" b="1"/>
          </a:p>
        </p:txBody>
      </p:sp>
      <p:sp>
        <p:nvSpPr>
          <p:cNvPr id="10" name="Rectangle 114"/>
          <p:cNvSpPr>
            <a:spLocks noChangeArrowheads="1"/>
          </p:cNvSpPr>
          <p:nvPr/>
        </p:nvSpPr>
        <p:spPr bwMode="auto">
          <a:xfrm>
            <a:off x="4526342" y="3206624"/>
            <a:ext cx="453535" cy="18823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Rectangle 116"/>
          <p:cNvSpPr>
            <a:spLocks noChangeArrowheads="1"/>
          </p:cNvSpPr>
          <p:nvPr/>
        </p:nvSpPr>
        <p:spPr bwMode="auto">
          <a:xfrm>
            <a:off x="4085967" y="3063698"/>
            <a:ext cx="69544" cy="156735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128819" y="2992198"/>
            <a:ext cx="62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70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65853" y="2868070"/>
            <a:ext cx="620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70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39" name="Rectangle 114"/>
          <p:cNvSpPr>
            <a:spLocks noChangeArrowheads="1"/>
          </p:cNvSpPr>
          <p:nvPr/>
        </p:nvSpPr>
        <p:spPr bwMode="auto">
          <a:xfrm>
            <a:off x="4941062" y="3605041"/>
            <a:ext cx="862612" cy="17090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9617242" y="1128660"/>
            <a:ext cx="21240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출하예정일</a:t>
            </a:r>
            <a:r>
              <a:rPr lang="en-US" altLang="ko-KR" sz="1000" b="1" dirty="0" smtClean="0"/>
              <a:t>:  </a:t>
            </a:r>
            <a:endParaRPr lang="ko-KR" altLang="en-US" sz="1000" b="1" dirty="0"/>
          </a:p>
        </p:txBody>
      </p:sp>
      <p:sp>
        <p:nvSpPr>
          <p:cNvPr id="30" name="Rectangle 114"/>
          <p:cNvSpPr>
            <a:spLocks noChangeArrowheads="1"/>
          </p:cNvSpPr>
          <p:nvPr/>
        </p:nvSpPr>
        <p:spPr bwMode="auto">
          <a:xfrm>
            <a:off x="5803674" y="3978149"/>
            <a:ext cx="453535" cy="18823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Rectangle 114"/>
          <p:cNvSpPr>
            <a:spLocks noChangeArrowheads="1"/>
          </p:cNvSpPr>
          <p:nvPr/>
        </p:nvSpPr>
        <p:spPr bwMode="auto">
          <a:xfrm>
            <a:off x="6247684" y="4336714"/>
            <a:ext cx="453535" cy="18823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" name="Rectangle 114"/>
          <p:cNvSpPr>
            <a:spLocks noChangeArrowheads="1"/>
          </p:cNvSpPr>
          <p:nvPr/>
        </p:nvSpPr>
        <p:spPr bwMode="auto">
          <a:xfrm>
            <a:off x="6701219" y="4820582"/>
            <a:ext cx="453535" cy="18823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Rectangle 114"/>
          <p:cNvSpPr>
            <a:spLocks noChangeArrowheads="1"/>
          </p:cNvSpPr>
          <p:nvPr/>
        </p:nvSpPr>
        <p:spPr bwMode="auto">
          <a:xfrm>
            <a:off x="7154754" y="5304450"/>
            <a:ext cx="453535" cy="18823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Rectangle 114"/>
          <p:cNvSpPr>
            <a:spLocks noChangeArrowheads="1"/>
          </p:cNvSpPr>
          <p:nvPr/>
        </p:nvSpPr>
        <p:spPr bwMode="auto">
          <a:xfrm>
            <a:off x="7550785" y="5814621"/>
            <a:ext cx="453535" cy="18823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Rectangle 114"/>
          <p:cNvSpPr>
            <a:spLocks noChangeArrowheads="1"/>
          </p:cNvSpPr>
          <p:nvPr/>
        </p:nvSpPr>
        <p:spPr bwMode="auto">
          <a:xfrm>
            <a:off x="8004320" y="6153891"/>
            <a:ext cx="1292080" cy="17090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Rectangle 114"/>
          <p:cNvSpPr>
            <a:spLocks noChangeArrowheads="1"/>
          </p:cNvSpPr>
          <p:nvPr/>
        </p:nvSpPr>
        <p:spPr bwMode="auto">
          <a:xfrm>
            <a:off x="4086164" y="2870573"/>
            <a:ext cx="453535" cy="18823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012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DTS (DB </a:t>
            </a:r>
            <a:r>
              <a:rPr lang="ko-KR" altLang="en-US" dirty="0" smtClean="0"/>
              <a:t>데이터 다운로딩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err="1" smtClean="0"/>
              <a:t>rstd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LOT_CODE</a:t>
            </a:r>
          </a:p>
          <a:p>
            <a:pPr lvl="1"/>
            <a:r>
              <a:rPr lang="en-US" altLang="ko-KR" dirty="0" smtClean="0"/>
              <a:t>SERIAL_CODE</a:t>
            </a:r>
          </a:p>
          <a:p>
            <a:pPr lvl="1"/>
            <a:r>
              <a:rPr lang="en-US" altLang="ko-KR" dirty="0" smtClean="0"/>
              <a:t>LAYER_CODE</a:t>
            </a:r>
          </a:p>
          <a:p>
            <a:pPr lvl="1"/>
            <a:r>
              <a:rPr lang="en-US" altLang="ko-KR" dirty="0" smtClean="0"/>
              <a:t>X_POS</a:t>
            </a:r>
          </a:p>
          <a:p>
            <a:pPr lvl="1"/>
            <a:r>
              <a:rPr lang="en-US" altLang="ko-KR" dirty="0" smtClean="0"/>
              <a:t>Y_POS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DEF_CODE</a:t>
            </a:r>
          </a:p>
          <a:p>
            <a:pPr lvl="1"/>
            <a:r>
              <a:rPr lang="en-US" altLang="ko-KR" dirty="0" smtClean="0"/>
              <a:t>EQUIP_CODE</a:t>
            </a:r>
          </a:p>
          <a:p>
            <a:pPr lvl="1"/>
            <a:r>
              <a:rPr lang="en-US" altLang="ko-KR" dirty="0" smtClean="0"/>
              <a:t>CAMERA_NO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PIECE_CODE</a:t>
            </a:r>
          </a:p>
          <a:p>
            <a:pPr lvl="1"/>
            <a:r>
              <a:rPr lang="en-US" altLang="ko-KR" dirty="0" smtClean="0"/>
              <a:t>STRIP_CODE</a:t>
            </a:r>
          </a:p>
          <a:p>
            <a:pPr lvl="1"/>
            <a:r>
              <a:rPr lang="en-US" altLang="ko-KR" dirty="0" smtClean="0"/>
              <a:t>PHOTO_PATH</a:t>
            </a:r>
          </a:p>
        </p:txBody>
      </p:sp>
    </p:spTree>
    <p:extLst>
      <p:ext uri="{BB962C8B-B14F-4D97-AF65-F5344CB8AC3E}">
        <p14:creationId xmlns:p14="http://schemas.microsoft.com/office/powerpoint/2010/main" val="3094701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DTS (DB </a:t>
            </a:r>
            <a:r>
              <a:rPr lang="ko-KR" altLang="en-US" dirty="0" smtClean="0"/>
              <a:t>데이터 다운로딩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model</a:t>
            </a:r>
          </a:p>
          <a:p>
            <a:pPr lvl="1"/>
            <a:r>
              <a:rPr lang="en-US" altLang="ko-KR" dirty="0" smtClean="0"/>
              <a:t>MODEL_CODE</a:t>
            </a:r>
          </a:p>
          <a:p>
            <a:pPr lvl="1"/>
            <a:r>
              <a:rPr lang="en-US" altLang="ko-KR" dirty="0" smtClean="0"/>
              <a:t>MODEL_NAME</a:t>
            </a:r>
          </a:p>
          <a:p>
            <a:pPr lvl="1"/>
            <a:r>
              <a:rPr lang="en-US" altLang="ko-KR" dirty="0" smtClean="0"/>
              <a:t>TOT_LAYER</a:t>
            </a:r>
          </a:p>
          <a:p>
            <a:pPr lvl="1"/>
            <a:r>
              <a:rPr lang="en-US" altLang="ko-KR" dirty="0" smtClean="0"/>
              <a:t>PN_HOR</a:t>
            </a:r>
          </a:p>
          <a:p>
            <a:pPr lvl="1"/>
            <a:r>
              <a:rPr lang="en-US" altLang="ko-KR" dirty="0" smtClean="0"/>
              <a:t>PN_VER</a:t>
            </a:r>
          </a:p>
        </p:txBody>
      </p:sp>
    </p:spTree>
    <p:extLst>
      <p:ext uri="{BB962C8B-B14F-4D97-AF65-F5344CB8AC3E}">
        <p14:creationId xmlns:p14="http://schemas.microsoft.com/office/powerpoint/2010/main" val="1644136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DTS (DB </a:t>
            </a:r>
            <a:r>
              <a:rPr lang="ko-KR" altLang="en-US" dirty="0" smtClean="0"/>
              <a:t>데이터 다운로딩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Its_lot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LOT_CODE</a:t>
            </a:r>
          </a:p>
          <a:p>
            <a:pPr lvl="1"/>
            <a:r>
              <a:rPr lang="en-US" altLang="ko-KR" dirty="0" smtClean="0"/>
              <a:t>ITS_LOT_CODE</a:t>
            </a:r>
          </a:p>
          <a:p>
            <a:pPr lvl="1"/>
            <a:r>
              <a:rPr lang="en-US" altLang="ko-KR" dirty="0" smtClean="0"/>
              <a:t>MODEL_CODE</a:t>
            </a:r>
          </a:p>
        </p:txBody>
      </p:sp>
    </p:spTree>
    <p:extLst>
      <p:ext uri="{BB962C8B-B14F-4D97-AF65-F5344CB8AC3E}">
        <p14:creationId xmlns:p14="http://schemas.microsoft.com/office/powerpoint/2010/main" val="566478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DTS (DB </a:t>
            </a:r>
            <a:r>
              <a:rPr lang="ko-KR" altLang="en-US" dirty="0" smtClean="0"/>
              <a:t>데이터 다운로딩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lot</a:t>
            </a:r>
          </a:p>
          <a:p>
            <a:pPr lvl="1"/>
            <a:r>
              <a:rPr lang="en-US" altLang="ko-KR" dirty="0" smtClean="0"/>
              <a:t>LOT_CODE</a:t>
            </a:r>
          </a:p>
          <a:p>
            <a:pPr lvl="1"/>
            <a:r>
              <a:rPr lang="en-US" altLang="ko-KR" dirty="0" smtClean="0"/>
              <a:t>MODEL_CODE</a:t>
            </a:r>
          </a:p>
        </p:txBody>
      </p:sp>
    </p:spTree>
    <p:extLst>
      <p:ext uri="{BB962C8B-B14F-4D97-AF65-F5344CB8AC3E}">
        <p14:creationId xmlns:p14="http://schemas.microsoft.com/office/powerpoint/2010/main" val="2622567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DTS (DB </a:t>
            </a:r>
            <a:r>
              <a:rPr lang="ko-KR" altLang="en-US" dirty="0" smtClean="0"/>
              <a:t>데이터 다운로딩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layer</a:t>
            </a:r>
          </a:p>
          <a:p>
            <a:pPr lvl="1"/>
            <a:r>
              <a:rPr lang="en-US" altLang="ko-KR" dirty="0" smtClean="0"/>
              <a:t>LAYER_CODE</a:t>
            </a:r>
          </a:p>
          <a:p>
            <a:pPr lvl="1"/>
            <a:r>
              <a:rPr lang="en-US" altLang="ko-KR" dirty="0" smtClean="0"/>
              <a:t>MODEL_CODE</a:t>
            </a:r>
          </a:p>
          <a:p>
            <a:pPr lvl="1"/>
            <a:r>
              <a:rPr lang="en-US" altLang="ko-KR" dirty="0" smtClean="0"/>
              <a:t>LAYER_NAME</a:t>
            </a:r>
          </a:p>
          <a:p>
            <a:pPr lvl="1"/>
            <a:r>
              <a:rPr lang="en-US" altLang="ko-KR" dirty="0" smtClean="0"/>
              <a:t>MRR_TYPE</a:t>
            </a:r>
          </a:p>
          <a:p>
            <a:pPr lvl="1"/>
            <a:r>
              <a:rPr lang="en-US" altLang="ko-KR" dirty="0" smtClean="0"/>
              <a:t>ROTATION</a:t>
            </a:r>
          </a:p>
        </p:txBody>
      </p:sp>
    </p:spTree>
    <p:extLst>
      <p:ext uri="{BB962C8B-B14F-4D97-AF65-F5344CB8AC3E}">
        <p14:creationId xmlns:p14="http://schemas.microsoft.com/office/powerpoint/2010/main" val="1804721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DTS (DB </a:t>
            </a:r>
            <a:r>
              <a:rPr lang="ko-KR" altLang="en-US" dirty="0" smtClean="0"/>
              <a:t>데이터 다운로딩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serial</a:t>
            </a:r>
          </a:p>
          <a:p>
            <a:pPr lvl="1"/>
            <a:r>
              <a:rPr lang="en-US" altLang="ko-KR" dirty="0" smtClean="0"/>
              <a:t>LOT_CODE</a:t>
            </a:r>
          </a:p>
          <a:p>
            <a:pPr lvl="1"/>
            <a:r>
              <a:rPr lang="en-US" altLang="ko-KR" dirty="0" smtClean="0"/>
              <a:t>SERIAL_CODE</a:t>
            </a:r>
          </a:p>
          <a:p>
            <a:pPr lvl="1"/>
            <a:r>
              <a:rPr lang="en-US" altLang="ko-KR" dirty="0" smtClean="0"/>
              <a:t>LAYER_CODE</a:t>
            </a:r>
          </a:p>
          <a:p>
            <a:pPr lvl="1"/>
            <a:r>
              <a:rPr lang="en-US" altLang="ko-KR" dirty="0" smtClean="0"/>
              <a:t>LAYER_SERIAL</a:t>
            </a:r>
          </a:p>
        </p:txBody>
      </p:sp>
    </p:spTree>
    <p:extLst>
      <p:ext uri="{BB962C8B-B14F-4D97-AF65-F5344CB8AC3E}">
        <p14:creationId xmlns:p14="http://schemas.microsoft.com/office/powerpoint/2010/main" val="1578156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DTS (DB </a:t>
            </a:r>
            <a:r>
              <a:rPr lang="ko-KR" altLang="en-US" dirty="0" smtClean="0"/>
              <a:t>데이터 다운로딩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piece</a:t>
            </a:r>
          </a:p>
          <a:p>
            <a:pPr lvl="1"/>
            <a:r>
              <a:rPr lang="en-US" altLang="ko-KR" dirty="0" smtClean="0"/>
              <a:t>MODEL_CODE</a:t>
            </a:r>
          </a:p>
          <a:p>
            <a:pPr lvl="1"/>
            <a:r>
              <a:rPr lang="en-US" altLang="ko-KR" dirty="0" smtClean="0"/>
              <a:t>STRIP_CODE</a:t>
            </a:r>
          </a:p>
          <a:p>
            <a:pPr lvl="1"/>
            <a:r>
              <a:rPr lang="en-US" altLang="ko-KR" dirty="0" smtClean="0"/>
              <a:t>ROW</a:t>
            </a:r>
          </a:p>
          <a:p>
            <a:pPr lvl="1"/>
            <a:r>
              <a:rPr lang="en-US" altLang="ko-KR" dirty="0" smtClean="0"/>
              <a:t>COL</a:t>
            </a:r>
          </a:p>
          <a:p>
            <a:pPr lvl="1"/>
            <a:r>
              <a:rPr lang="en-US" altLang="ko-KR" dirty="0" smtClean="0"/>
              <a:t>COORDINATE</a:t>
            </a:r>
          </a:p>
          <a:p>
            <a:pPr lvl="1"/>
            <a:r>
              <a:rPr lang="en-US" altLang="ko-KR" dirty="0" smtClean="0"/>
              <a:t>ROTATION</a:t>
            </a:r>
          </a:p>
          <a:p>
            <a:pPr lvl="1"/>
            <a:r>
              <a:rPr lang="en-US" altLang="ko-KR" dirty="0" smtClean="0"/>
              <a:t>CENTER_POS</a:t>
            </a:r>
          </a:p>
          <a:p>
            <a:pPr lvl="1"/>
            <a:r>
              <a:rPr lang="en-US" altLang="ko-KR" smtClean="0"/>
              <a:t>ORG_COORD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61218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DTS (DB </a:t>
            </a:r>
            <a:r>
              <a:rPr lang="ko-KR" altLang="en-US" dirty="0" smtClean="0"/>
              <a:t>데이터 다운로딩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lang="en-US" altLang="ko-KR" dirty="0" smtClean="0"/>
              <a:t>Error Code</a:t>
            </a:r>
          </a:p>
          <a:p>
            <a:pPr lvl="1"/>
            <a:r>
              <a:rPr lang="en-US" altLang="ko-KR" dirty="0" smtClean="0"/>
              <a:t>Model</a:t>
            </a:r>
          </a:p>
          <a:p>
            <a:pPr lvl="1"/>
            <a:r>
              <a:rPr lang="en-US" altLang="ko-KR" dirty="0" smtClean="0"/>
              <a:t>Layer</a:t>
            </a:r>
          </a:p>
          <a:p>
            <a:pPr lvl="1"/>
            <a:r>
              <a:rPr lang="en-US" altLang="ko-KR" dirty="0" smtClean="0"/>
              <a:t>Lot</a:t>
            </a:r>
          </a:p>
          <a:p>
            <a:pPr lvl="1"/>
            <a:r>
              <a:rPr lang="en-US" altLang="ko-KR" dirty="0" smtClean="0"/>
              <a:t>Its Code</a:t>
            </a:r>
          </a:p>
          <a:p>
            <a:pPr lvl="1"/>
            <a:r>
              <a:rPr lang="en-US" altLang="ko-KR" dirty="0"/>
              <a:t>Total Defect </a:t>
            </a:r>
            <a:r>
              <a:rPr lang="en-US" altLang="ko-KR" dirty="0" smtClean="0"/>
              <a:t>Numbers</a:t>
            </a:r>
          </a:p>
          <a:p>
            <a:pPr lvl="1"/>
            <a:r>
              <a:rPr lang="en-US" altLang="ko-KR" dirty="0"/>
              <a:t>Cam </a:t>
            </a:r>
            <a:r>
              <a:rPr lang="en-US" altLang="ko-KR" dirty="0" smtClean="0"/>
              <a:t>ID</a:t>
            </a:r>
          </a:p>
          <a:p>
            <a:pPr lvl="1"/>
            <a:r>
              <a:rPr lang="en-US" altLang="ko-KR" dirty="0"/>
              <a:t> Piece </a:t>
            </a:r>
            <a:r>
              <a:rPr lang="en-US" altLang="ko-KR" dirty="0" smtClean="0"/>
              <a:t>Number</a:t>
            </a:r>
          </a:p>
          <a:p>
            <a:pPr lvl="1"/>
            <a:r>
              <a:rPr lang="en-US" altLang="ko-KR" dirty="0" err="1" smtClean="0"/>
              <a:t>BadPointPosX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BadPointPosY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BadName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CellNum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ImageSize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ImageNum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MarkingCode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90781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Sequence (PLC</a:t>
            </a:r>
            <a:r>
              <a:rPr lang="ko-KR" altLang="en-US" smtClean="0"/>
              <a:t>연계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200" smtClean="0"/>
              <a:t>LotEnd Start : </a:t>
            </a:r>
            <a:r>
              <a:rPr lang="en-US" altLang="ko-KR" sz="1000" smtClean="0"/>
              <a:t>MB440180(1) - </a:t>
            </a:r>
            <a:r>
              <a:rPr lang="ko-KR" altLang="en-US" sz="1000" smtClean="0"/>
              <a:t>작업종료</a:t>
            </a:r>
            <a:r>
              <a:rPr lang="en-US" altLang="ko-KR" sz="1000"/>
              <a:t>(PC</a:t>
            </a:r>
            <a:r>
              <a:rPr lang="ko-KR" altLang="en-US" sz="1000"/>
              <a:t>가 </a:t>
            </a:r>
            <a:r>
              <a:rPr lang="en-US" altLang="ko-KR" sz="1000"/>
              <a:t>On</a:t>
            </a:r>
            <a:r>
              <a:rPr lang="ko-KR" altLang="en-US" sz="1000"/>
              <a:t>시키고</a:t>
            </a:r>
            <a:r>
              <a:rPr lang="en-US" altLang="ko-KR" sz="1000"/>
              <a:t>, PLC</a:t>
            </a:r>
            <a:r>
              <a:rPr lang="ko-KR" altLang="en-US" sz="1000"/>
              <a:t>가 확인하고 </a:t>
            </a:r>
            <a:r>
              <a:rPr lang="en-US" altLang="ko-KR" sz="1000"/>
              <a:t>Off</a:t>
            </a:r>
            <a:r>
              <a:rPr lang="ko-KR" altLang="en-US" sz="1000" smtClean="0"/>
              <a:t>시킴</a:t>
            </a:r>
            <a:r>
              <a:rPr lang="en-US" altLang="ko-KR" sz="1000" smtClean="0"/>
              <a:t>)</a:t>
            </a:r>
          </a:p>
          <a:p>
            <a:pPr lvl="1"/>
            <a:r>
              <a:rPr lang="ko-KR" altLang="en-US" sz="800" smtClean="0"/>
              <a:t>하면</a:t>
            </a:r>
            <a:r>
              <a:rPr lang="en-US" altLang="ko-KR" sz="800" smtClean="0"/>
              <a:t>AOI </a:t>
            </a:r>
            <a:r>
              <a:rPr lang="ko-KR" altLang="en-US" sz="800" smtClean="0"/>
              <a:t>공유버퍼에 파일이 비었을때 시작 </a:t>
            </a:r>
            <a:r>
              <a:rPr lang="en-US" altLang="ko-KR" sz="800" smtClean="0"/>
              <a:t>; </a:t>
            </a:r>
            <a:r>
              <a:rPr lang="ko-KR" altLang="en-US" sz="800" smtClean="0"/>
              <a:t>작업자가 지정한 </a:t>
            </a:r>
            <a:r>
              <a:rPr lang="en-US" altLang="ko-KR" sz="800" smtClean="0"/>
              <a:t>LotEndSerial</a:t>
            </a:r>
            <a:r>
              <a:rPr lang="ko-KR" altLang="en-US" sz="800" smtClean="0"/>
              <a:t>보다 </a:t>
            </a:r>
            <a:r>
              <a:rPr lang="en-US" altLang="ko-KR" sz="800" smtClean="0"/>
              <a:t>Serial</a:t>
            </a:r>
            <a:r>
              <a:rPr lang="ko-KR" altLang="en-US" sz="800" smtClean="0"/>
              <a:t>번호가 클때 시작 </a:t>
            </a:r>
            <a:r>
              <a:rPr lang="en-US" altLang="ko-KR" sz="800" smtClean="0"/>
              <a:t>; </a:t>
            </a:r>
            <a:r>
              <a:rPr lang="ko-KR" altLang="en-US" sz="800" smtClean="0"/>
              <a:t>상하면 </a:t>
            </a:r>
            <a:r>
              <a:rPr lang="en-US" altLang="ko-KR" sz="800" smtClean="0"/>
              <a:t>Lot</a:t>
            </a:r>
            <a:r>
              <a:rPr lang="ko-KR" altLang="en-US" sz="800" smtClean="0"/>
              <a:t>명이 다를때</a:t>
            </a:r>
            <a:endParaRPr lang="en-US" altLang="ko-KR" sz="800" smtClean="0"/>
          </a:p>
          <a:p>
            <a:r>
              <a:rPr lang="en-US" altLang="ko-KR" sz="1200" smtClean="0"/>
              <a:t>LastProc Start : </a:t>
            </a:r>
            <a:r>
              <a:rPr lang="en-US" altLang="ko-KR" sz="1000" smtClean="0"/>
              <a:t>MB440185 - </a:t>
            </a:r>
            <a:r>
              <a:rPr lang="ko-KR" altLang="en-US" sz="1000"/>
              <a:t>잔량처리 </a:t>
            </a:r>
            <a:r>
              <a:rPr lang="en-US" altLang="ko-KR" sz="1000"/>
              <a:t>AOI(</a:t>
            </a:r>
            <a:r>
              <a:rPr lang="ko-KR" altLang="en-US" sz="1000"/>
              <a:t>상</a:t>
            </a:r>
            <a:r>
              <a:rPr lang="en-US" altLang="ko-KR" sz="1000"/>
              <a:t>) </a:t>
            </a:r>
            <a:r>
              <a:rPr lang="ko-KR" altLang="en-US" sz="1000"/>
              <a:t>부터</a:t>
            </a:r>
            <a:r>
              <a:rPr lang="en-US" altLang="ko-KR" sz="1000"/>
              <a:t>(PC</a:t>
            </a:r>
            <a:r>
              <a:rPr lang="ko-KR" altLang="en-US" sz="1000"/>
              <a:t>가 </a:t>
            </a:r>
            <a:r>
              <a:rPr lang="en-US" altLang="ko-KR" sz="1000"/>
              <a:t>On</a:t>
            </a:r>
            <a:r>
              <a:rPr lang="ko-KR" altLang="en-US" sz="1000"/>
              <a:t>시키고</a:t>
            </a:r>
            <a:r>
              <a:rPr lang="en-US" altLang="ko-KR" sz="1000"/>
              <a:t>, PLC</a:t>
            </a:r>
            <a:r>
              <a:rPr lang="ko-KR" altLang="en-US" sz="1000"/>
              <a:t>가 확인하고 </a:t>
            </a:r>
            <a:r>
              <a:rPr lang="en-US" altLang="ko-KR" sz="1000"/>
              <a:t>Off</a:t>
            </a:r>
            <a:r>
              <a:rPr lang="ko-KR" altLang="en-US" sz="1000"/>
              <a:t>시킴</a:t>
            </a:r>
            <a:r>
              <a:rPr lang="en-US" altLang="ko-KR" sz="1000" smtClean="0"/>
              <a:t>)</a:t>
            </a:r>
          </a:p>
          <a:p>
            <a:pPr lvl="1"/>
            <a:r>
              <a:rPr lang="en-US" altLang="ko-KR" sz="800"/>
              <a:t>ChkLastProcFromUp</a:t>
            </a:r>
            <a:r>
              <a:rPr lang="en-US" altLang="ko-KR" sz="800" smtClean="0"/>
              <a:t>() : </a:t>
            </a:r>
            <a:r>
              <a:rPr lang="ko-KR" altLang="en-US" sz="800" smtClean="0"/>
              <a:t>아니면 </a:t>
            </a:r>
            <a:r>
              <a:rPr lang="en-US" altLang="ko-KR" sz="800" smtClean="0"/>
              <a:t>MB440186 - </a:t>
            </a:r>
            <a:r>
              <a:rPr lang="ko-KR" altLang="en-US" sz="800"/>
              <a:t>잔량처리 </a:t>
            </a:r>
            <a:r>
              <a:rPr lang="en-US" altLang="ko-KR" sz="800"/>
              <a:t>AOI(</a:t>
            </a:r>
            <a:r>
              <a:rPr lang="ko-KR" altLang="en-US" sz="800"/>
              <a:t>하</a:t>
            </a:r>
            <a:r>
              <a:rPr lang="en-US" altLang="ko-KR" sz="800"/>
              <a:t>) </a:t>
            </a:r>
            <a:r>
              <a:rPr lang="ko-KR" altLang="en-US" sz="800"/>
              <a:t>부터</a:t>
            </a:r>
            <a:r>
              <a:rPr lang="en-US" altLang="ko-KR" sz="800"/>
              <a:t>(PC</a:t>
            </a:r>
            <a:r>
              <a:rPr lang="ko-KR" altLang="en-US" sz="800"/>
              <a:t>가 </a:t>
            </a:r>
            <a:r>
              <a:rPr lang="en-US" altLang="ko-KR" sz="800"/>
              <a:t>On</a:t>
            </a:r>
            <a:r>
              <a:rPr lang="ko-KR" altLang="en-US" sz="800"/>
              <a:t>시키고</a:t>
            </a:r>
            <a:r>
              <a:rPr lang="en-US" altLang="ko-KR" sz="800"/>
              <a:t>, PLC</a:t>
            </a:r>
            <a:r>
              <a:rPr lang="ko-KR" altLang="en-US" sz="800"/>
              <a:t>가 확인하고 </a:t>
            </a:r>
            <a:r>
              <a:rPr lang="en-US" altLang="ko-KR" sz="800"/>
              <a:t>Off</a:t>
            </a:r>
            <a:r>
              <a:rPr lang="ko-KR" altLang="en-US" sz="800"/>
              <a:t>시킴</a:t>
            </a:r>
            <a:r>
              <a:rPr lang="en-US" altLang="ko-KR" sz="800" smtClean="0"/>
              <a:t>)</a:t>
            </a:r>
          </a:p>
          <a:p>
            <a:pPr lvl="1"/>
            <a:r>
              <a:rPr lang="en-US" altLang="ko-KR" sz="800" smtClean="0"/>
              <a:t>MB440181 - </a:t>
            </a:r>
            <a:r>
              <a:rPr lang="ko-KR" altLang="en-US" sz="800"/>
              <a:t>잔량처리</a:t>
            </a:r>
            <a:r>
              <a:rPr lang="en-US" altLang="ko-KR" sz="800"/>
              <a:t>(PC</a:t>
            </a:r>
            <a:r>
              <a:rPr lang="ko-KR" altLang="en-US" sz="800"/>
              <a:t>가 </a:t>
            </a:r>
            <a:r>
              <a:rPr lang="en-US" altLang="ko-KR" sz="800"/>
              <a:t>On</a:t>
            </a:r>
            <a:r>
              <a:rPr lang="ko-KR" altLang="en-US" sz="800"/>
              <a:t>시키고</a:t>
            </a:r>
            <a:r>
              <a:rPr lang="en-US" altLang="ko-KR" sz="800"/>
              <a:t>, PLC</a:t>
            </a:r>
            <a:r>
              <a:rPr lang="ko-KR" altLang="en-US" sz="800"/>
              <a:t>가 확인하고 </a:t>
            </a:r>
            <a:r>
              <a:rPr lang="en-US" altLang="ko-KR" sz="800"/>
              <a:t>Off</a:t>
            </a:r>
            <a:r>
              <a:rPr lang="ko-KR" altLang="en-US" sz="800"/>
              <a:t>시킴</a:t>
            </a:r>
            <a:r>
              <a:rPr lang="en-US" altLang="ko-KR" sz="800"/>
              <a:t>)</a:t>
            </a:r>
            <a:endParaRPr lang="en-US" altLang="ko-KR" sz="600" smtClean="0"/>
          </a:p>
          <a:p>
            <a:r>
              <a:rPr lang="en-US" altLang="ko-KR" sz="1200" smtClean="0"/>
              <a:t>AOI </a:t>
            </a:r>
            <a:r>
              <a:rPr lang="en-US" altLang="ko-KR" sz="1200"/>
              <a:t>Feeding Offset </a:t>
            </a:r>
            <a:r>
              <a:rPr lang="en-US" altLang="ko-KR" sz="1200" smtClean="0"/>
              <a:t>Start</a:t>
            </a:r>
          </a:p>
          <a:p>
            <a:pPr lvl="1"/>
            <a:r>
              <a:rPr lang="en-US" altLang="ko-KR" sz="800" smtClean="0"/>
              <a:t>MB440111 - </a:t>
            </a:r>
            <a:r>
              <a:rPr lang="ko-KR" altLang="en-US" sz="800"/>
              <a:t>검사부</a:t>
            </a:r>
            <a:r>
              <a:rPr lang="en-US" altLang="ko-KR" sz="800"/>
              <a:t>(</a:t>
            </a:r>
            <a:r>
              <a:rPr lang="ko-KR" altLang="en-US" sz="800"/>
              <a:t>상</a:t>
            </a:r>
            <a:r>
              <a:rPr lang="en-US" altLang="ko-KR" sz="800"/>
              <a:t>) Feeding Offset Write </a:t>
            </a:r>
            <a:r>
              <a:rPr lang="ko-KR" altLang="en-US" sz="800"/>
              <a:t>완료</a:t>
            </a:r>
            <a:r>
              <a:rPr lang="en-US" altLang="ko-KR" sz="800"/>
              <a:t>(PC</a:t>
            </a:r>
            <a:r>
              <a:rPr lang="ko-KR" altLang="en-US" sz="800"/>
              <a:t>가 확인하고 </a:t>
            </a:r>
            <a:r>
              <a:rPr lang="en-US" altLang="ko-KR" sz="800"/>
              <a:t>Reset</a:t>
            </a:r>
            <a:r>
              <a:rPr lang="ko-KR" altLang="en-US" sz="800"/>
              <a:t>시킴</a:t>
            </a:r>
            <a:r>
              <a:rPr lang="en-US" altLang="ko-KR" sz="800" smtClean="0"/>
              <a:t>.) </a:t>
            </a:r>
          </a:p>
          <a:p>
            <a:pPr lvl="1"/>
            <a:r>
              <a:rPr lang="en-US" altLang="ko-KR" sz="800" smtClean="0"/>
              <a:t>MB440112 - </a:t>
            </a:r>
            <a:r>
              <a:rPr lang="ko-KR" altLang="en-US" sz="800"/>
              <a:t>검사부</a:t>
            </a:r>
            <a:r>
              <a:rPr lang="en-US" altLang="ko-KR" sz="800"/>
              <a:t>(</a:t>
            </a:r>
            <a:r>
              <a:rPr lang="ko-KR" altLang="en-US" sz="800"/>
              <a:t>하</a:t>
            </a:r>
            <a:r>
              <a:rPr lang="en-US" altLang="ko-KR" sz="800"/>
              <a:t>) Feeding Offset Write </a:t>
            </a:r>
            <a:r>
              <a:rPr lang="ko-KR" altLang="en-US" sz="800"/>
              <a:t>완료</a:t>
            </a:r>
            <a:r>
              <a:rPr lang="en-US" altLang="ko-KR" sz="800"/>
              <a:t>(PC</a:t>
            </a:r>
            <a:r>
              <a:rPr lang="ko-KR" altLang="en-US" sz="800"/>
              <a:t>가 확인하고 </a:t>
            </a:r>
            <a:r>
              <a:rPr lang="en-US" altLang="ko-KR" sz="800"/>
              <a:t>Reset</a:t>
            </a:r>
            <a:r>
              <a:rPr lang="ko-KR" altLang="en-US" sz="800"/>
              <a:t>시킴</a:t>
            </a:r>
            <a:r>
              <a:rPr lang="en-US" altLang="ko-KR" sz="800"/>
              <a:t>.)</a:t>
            </a:r>
            <a:endParaRPr lang="en-US" altLang="ko-KR" sz="800" smtClean="0"/>
          </a:p>
          <a:p>
            <a:r>
              <a:rPr lang="en-US" altLang="ko-KR" sz="1200" smtClean="0"/>
              <a:t>Check </a:t>
            </a:r>
            <a:r>
              <a:rPr lang="en-US" altLang="ko-KR" sz="1200"/>
              <a:t>Share Folder </a:t>
            </a:r>
            <a:r>
              <a:rPr lang="en-US" altLang="ko-KR" sz="1200" smtClean="0"/>
              <a:t>Start</a:t>
            </a:r>
          </a:p>
          <a:p>
            <a:r>
              <a:rPr lang="en-US" altLang="ko-KR" sz="1200"/>
              <a:t>Marking </a:t>
            </a:r>
            <a:r>
              <a:rPr lang="en-US" altLang="ko-KR" sz="1200" smtClean="0"/>
              <a:t>Start : MB440110(0) - </a:t>
            </a:r>
            <a:r>
              <a:rPr lang="ko-KR" altLang="en-US" sz="1000" smtClean="0"/>
              <a:t>마킹시작</a:t>
            </a:r>
            <a:r>
              <a:rPr lang="en-US" altLang="ko-KR" sz="1000"/>
              <a:t>(PC</a:t>
            </a:r>
            <a:r>
              <a:rPr lang="ko-KR" altLang="en-US" sz="1000"/>
              <a:t>가 확인하고 </a:t>
            </a:r>
            <a:r>
              <a:rPr lang="en-US" altLang="ko-KR" sz="1000"/>
              <a:t>Reset</a:t>
            </a:r>
            <a:r>
              <a:rPr lang="ko-KR" altLang="en-US" sz="1000"/>
              <a:t>시킴</a:t>
            </a:r>
            <a:r>
              <a:rPr lang="en-US" altLang="ko-KR" sz="1000" smtClean="0"/>
              <a:t>.) ; MB440101(0) - </a:t>
            </a:r>
            <a:r>
              <a:rPr lang="ko-KR" altLang="en-US" sz="1000"/>
              <a:t>마킹부 </a:t>
            </a:r>
            <a:r>
              <a:rPr lang="en-US" altLang="ko-KR" sz="1000"/>
              <a:t>Feeding</a:t>
            </a:r>
            <a:r>
              <a:rPr lang="ko-KR" altLang="en-US" sz="1000"/>
              <a:t>완료</a:t>
            </a:r>
            <a:r>
              <a:rPr lang="en-US" altLang="ko-KR" sz="1000"/>
              <a:t>(PLC</a:t>
            </a:r>
            <a:r>
              <a:rPr lang="ko-KR" altLang="en-US" sz="1000"/>
              <a:t>가 </a:t>
            </a:r>
            <a:r>
              <a:rPr lang="en-US" altLang="ko-KR" sz="1000"/>
              <a:t>On</a:t>
            </a:r>
            <a:r>
              <a:rPr lang="ko-KR" altLang="en-US" sz="1000"/>
              <a:t>시키고 </a:t>
            </a:r>
            <a:r>
              <a:rPr lang="en-US" altLang="ko-KR" sz="1000"/>
              <a:t>PC</a:t>
            </a:r>
            <a:r>
              <a:rPr lang="ko-KR" altLang="en-US" sz="1000"/>
              <a:t>가 확인하고 </a:t>
            </a:r>
            <a:r>
              <a:rPr lang="en-US" altLang="ko-KR" sz="1000"/>
              <a:t>Reset</a:t>
            </a:r>
            <a:r>
              <a:rPr lang="ko-KR" altLang="en-US" sz="1000"/>
              <a:t>시킴</a:t>
            </a:r>
            <a:r>
              <a:rPr lang="en-US" altLang="ko-KR" sz="1000"/>
              <a:t>.)</a:t>
            </a:r>
            <a:endParaRPr lang="en-US" altLang="ko-KR" sz="1000" smtClean="0"/>
          </a:p>
          <a:p>
            <a:r>
              <a:rPr lang="en-US" altLang="ko-KR" sz="1200"/>
              <a:t>Marking </a:t>
            </a:r>
            <a:r>
              <a:rPr lang="en-US" altLang="ko-KR" sz="1200" smtClean="0"/>
              <a:t>End : MB440150(0) - </a:t>
            </a:r>
            <a:r>
              <a:rPr lang="ko-KR" altLang="en-US" sz="1000" smtClean="0"/>
              <a:t>마킹부 </a:t>
            </a:r>
            <a:r>
              <a:rPr lang="ko-KR" altLang="en-US" sz="1000"/>
              <a:t>마킹중 </a:t>
            </a:r>
            <a:r>
              <a:rPr lang="en-US" altLang="ko-KR" sz="1000"/>
              <a:t>ON (PC</a:t>
            </a:r>
            <a:r>
              <a:rPr lang="ko-KR" altLang="en-US" sz="1000"/>
              <a:t>가 </a:t>
            </a:r>
            <a:r>
              <a:rPr lang="en-US" altLang="ko-KR" sz="1000"/>
              <a:t>ON, </a:t>
            </a:r>
            <a:r>
              <a:rPr lang="en-US" altLang="ko-KR" sz="1000" smtClean="0"/>
              <a:t>OFF) ; MB440170(1) - </a:t>
            </a:r>
            <a:r>
              <a:rPr lang="ko-KR" altLang="en-US" sz="1000" smtClean="0"/>
              <a:t>마킹완료</a:t>
            </a:r>
            <a:r>
              <a:rPr lang="en-US" altLang="ko-KR" sz="1000"/>
              <a:t>(PLC</a:t>
            </a:r>
            <a:r>
              <a:rPr lang="ko-KR" altLang="en-US" sz="1000"/>
              <a:t>가 확인하고 </a:t>
            </a:r>
            <a:r>
              <a:rPr lang="en-US" altLang="ko-KR" sz="1000"/>
              <a:t>Reset</a:t>
            </a:r>
            <a:r>
              <a:rPr lang="ko-KR" altLang="en-US" sz="1000"/>
              <a:t>시킴</a:t>
            </a:r>
            <a:r>
              <a:rPr lang="en-US" altLang="ko-KR" sz="1000" smtClean="0"/>
              <a:t>.)</a:t>
            </a:r>
            <a:endParaRPr lang="ko-KR" altLang="en-US" sz="1000"/>
          </a:p>
          <a:p>
            <a:endParaRPr lang="en-US" altLang="ko-KR" sz="1200"/>
          </a:p>
          <a:p>
            <a:endParaRPr lang="ko-KR" altLang="en-US" sz="1200"/>
          </a:p>
        </p:txBody>
      </p:sp>
      <p:sp>
        <p:nvSpPr>
          <p:cNvPr id="4" name="TextBox 3"/>
          <p:cNvSpPr txBox="1"/>
          <p:nvPr/>
        </p:nvSpPr>
        <p:spPr>
          <a:xfrm>
            <a:off x="922421" y="6464968"/>
            <a:ext cx="10026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m_Flag : </a:t>
            </a:r>
            <a:r>
              <a:rPr lang="ko-KR" altLang="en-US" sz="1200" smtClean="0"/>
              <a:t>자리</a:t>
            </a:r>
            <a:r>
              <a:rPr lang="en-US" altLang="ko-KR" sz="1200" smtClean="0"/>
              <a:t>0 - </a:t>
            </a:r>
            <a:r>
              <a:rPr lang="ko-KR" altLang="en-US" sz="1200" smtClean="0"/>
              <a:t>홀수샷 마킹</a:t>
            </a:r>
            <a:r>
              <a:rPr lang="en-US" altLang="ko-KR" sz="1200" smtClean="0"/>
              <a:t>, </a:t>
            </a:r>
            <a:r>
              <a:rPr lang="ko-KR" altLang="en-US" sz="1200" smtClean="0"/>
              <a:t>자리</a:t>
            </a:r>
            <a:r>
              <a:rPr lang="en-US" altLang="ko-KR" sz="1200" smtClean="0"/>
              <a:t>2 - </a:t>
            </a:r>
            <a:r>
              <a:rPr lang="ko-KR" altLang="en-US" sz="1200"/>
              <a:t>검사부 상 자동 운전 </a:t>
            </a:r>
            <a:r>
              <a:rPr lang="en-US" altLang="ko-KR" sz="1200"/>
              <a:t>&lt;-&gt; X432B </a:t>
            </a:r>
            <a:r>
              <a:rPr lang="en-US" altLang="ko-KR" sz="1200" smtClean="0"/>
              <a:t>I/F, </a:t>
            </a:r>
            <a:r>
              <a:rPr lang="ko-KR" altLang="en-US" sz="1200" smtClean="0"/>
              <a:t>자리</a:t>
            </a:r>
            <a:r>
              <a:rPr lang="en-US" altLang="ko-KR" sz="1200" smtClean="0"/>
              <a:t>3 - </a:t>
            </a:r>
            <a:r>
              <a:rPr lang="ko-KR" altLang="en-US" sz="1200"/>
              <a:t>검사부 하 자동 운전 </a:t>
            </a:r>
            <a:r>
              <a:rPr lang="en-US" altLang="ko-KR" sz="1200"/>
              <a:t>&lt;-&gt; X442B I/F</a:t>
            </a:r>
            <a:r>
              <a:rPr lang="en-US" altLang="ko-KR" sz="1200" smtClean="0"/>
              <a:t> 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566326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</a:t>
            </a:r>
            <a:r>
              <a:rPr lang="ko-KR" altLang="en-US" smtClean="0"/>
              <a:t>프로토콜 </a:t>
            </a:r>
            <a:r>
              <a:rPr lang="en-US" altLang="ko-KR" smtClean="0"/>
              <a:t>(</a:t>
            </a:r>
            <a:r>
              <a:rPr lang="ko-KR" altLang="en-US" smtClean="0"/>
              <a:t>각인부와 마킹부 동기화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smtClean="0"/>
              <a:t>상면</a:t>
            </a:r>
            <a:r>
              <a:rPr lang="en-US" altLang="ko-KR" sz="2400" smtClean="0"/>
              <a:t>/</a:t>
            </a:r>
            <a:r>
              <a:rPr lang="ko-KR" altLang="en-US" sz="2400" smtClean="0"/>
              <a:t>하면</a:t>
            </a:r>
            <a:r>
              <a:rPr lang="en-US" altLang="ko-KR" sz="2400" smtClean="0"/>
              <a:t>/</a:t>
            </a:r>
            <a:r>
              <a:rPr lang="ko-KR" altLang="en-US" sz="2400" smtClean="0"/>
              <a:t>전체 선택에 대한 정보 동기화</a:t>
            </a:r>
            <a:endParaRPr lang="en-US" altLang="ko-KR" sz="2400" smtClean="0"/>
          </a:p>
          <a:p>
            <a:r>
              <a:rPr lang="ko-KR" altLang="en-US" sz="2400" smtClean="0"/>
              <a:t>작업시간 및 진행정보</a:t>
            </a:r>
            <a:r>
              <a:rPr lang="en-US" altLang="ko-KR" sz="2400" smtClean="0"/>
              <a:t>(</a:t>
            </a:r>
            <a:r>
              <a:rPr lang="ko-KR" altLang="en-US" sz="2400" smtClean="0"/>
              <a:t>수율정보</a:t>
            </a:r>
            <a:r>
              <a:rPr lang="en-US" altLang="ko-KR" sz="2400" smtClean="0"/>
              <a:t>)</a:t>
            </a:r>
            <a:r>
              <a:rPr lang="ko-KR" altLang="en-US" sz="2400" smtClean="0"/>
              <a:t> 동기화</a:t>
            </a:r>
            <a:endParaRPr lang="en-US" altLang="ko-KR" sz="2400" smtClean="0"/>
          </a:p>
          <a:p>
            <a:r>
              <a:rPr lang="ko-KR" altLang="en-US" sz="2400" smtClean="0"/>
              <a:t>수작업 동기화</a:t>
            </a:r>
            <a:endParaRPr lang="en-US" altLang="ko-KR" sz="2400" smtClean="0"/>
          </a:p>
          <a:p>
            <a:r>
              <a:rPr lang="ko-KR" altLang="en-US" sz="2400" smtClean="0"/>
              <a:t>설정값 동기화</a:t>
            </a:r>
            <a:endParaRPr lang="en-US" altLang="ko-KR" sz="2400" smtClean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4274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개발 </a:t>
            </a:r>
            <a:r>
              <a:rPr lang="ko-KR" altLang="en-US" dirty="0" smtClean="0"/>
              <a:t>요구사항 </a:t>
            </a:r>
            <a:r>
              <a:rPr lang="en-US" altLang="ko-KR" dirty="0"/>
              <a:t>(RTR 4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sz="2000" dirty="0" err="1"/>
              <a:t>SLot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확장</a:t>
            </a:r>
            <a:endParaRPr lang="en-US" altLang="ko-KR" sz="2000" dirty="0" smtClean="0"/>
          </a:p>
          <a:p>
            <a:r>
              <a:rPr lang="ko-KR" altLang="en-US" sz="2000" dirty="0"/>
              <a:t>끌어내리는 타입으로 설계 </a:t>
            </a:r>
            <a:r>
              <a:rPr lang="ko-KR" altLang="en-US" sz="2000" dirty="0" smtClean="0"/>
              <a:t>변경</a:t>
            </a:r>
            <a:endParaRPr lang="en-US" altLang="ko-KR" sz="2000" dirty="0" smtClean="0"/>
          </a:p>
          <a:p>
            <a:pPr lvl="1"/>
            <a:r>
              <a:rPr lang="en-US" altLang="ko-KR" sz="1600" dirty="0"/>
              <a:t>Vacuum Pump 1</a:t>
            </a:r>
            <a:r>
              <a:rPr lang="ko-KR" altLang="en-US" sz="1600" dirty="0"/>
              <a:t>단계 </a:t>
            </a:r>
            <a:r>
              <a:rPr lang="ko-KR" altLang="en-US" sz="1600" dirty="0" err="1"/>
              <a:t>윗사양으로</a:t>
            </a:r>
            <a:r>
              <a:rPr lang="ko-KR" altLang="en-US" sz="1600" dirty="0"/>
              <a:t> 사양 검토 요청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r>
              <a:rPr lang="ko-KR" altLang="en-US" sz="2000" dirty="0" err="1"/>
              <a:t>한단계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윗등급</a:t>
            </a:r>
            <a:r>
              <a:rPr lang="ko-KR" altLang="en-US" sz="2000" dirty="0"/>
              <a:t> 선정</a:t>
            </a:r>
            <a:r>
              <a:rPr lang="en-US" altLang="ko-KR" sz="2000" dirty="0"/>
              <a:t>(AOI </a:t>
            </a:r>
            <a:r>
              <a:rPr lang="ko-KR" altLang="en-US" sz="2000" dirty="0"/>
              <a:t>상</a:t>
            </a:r>
            <a:r>
              <a:rPr lang="en-US" altLang="ko-KR" sz="2000" dirty="0"/>
              <a:t>,</a:t>
            </a:r>
            <a:r>
              <a:rPr lang="ko-KR" altLang="en-US" sz="2000" dirty="0"/>
              <a:t>하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en-US" altLang="ko-KR" sz="1600" dirty="0"/>
              <a:t>Buffer Roller Stopper </a:t>
            </a:r>
            <a:r>
              <a:rPr lang="ko-KR" altLang="en-US" sz="1600" dirty="0" smtClean="0"/>
              <a:t>검토</a:t>
            </a:r>
            <a:endParaRPr lang="en-US" altLang="ko-KR" sz="1600" dirty="0" smtClean="0"/>
          </a:p>
          <a:p>
            <a:r>
              <a:rPr lang="ko-KR" altLang="en-US" sz="2000" dirty="0" smtClean="0"/>
              <a:t>설계 검토</a:t>
            </a:r>
            <a:endParaRPr lang="en-US" altLang="ko-KR" sz="2000" dirty="0" smtClean="0"/>
          </a:p>
          <a:p>
            <a:pPr lvl="1"/>
            <a:r>
              <a:rPr lang="en-US" altLang="ko-KR" sz="1600" dirty="0"/>
              <a:t>Laser </a:t>
            </a:r>
            <a:r>
              <a:rPr lang="ko-KR" altLang="en-US" sz="1600" dirty="0"/>
              <a:t>각인 </a:t>
            </a:r>
            <a:r>
              <a:rPr lang="ko-KR" altLang="en-US" sz="1600" dirty="0" err="1"/>
              <a:t>흡입량</a:t>
            </a:r>
            <a:r>
              <a:rPr lang="ko-KR" altLang="en-US" sz="1600" dirty="0"/>
              <a:t> 조정 가능할 수 있도록 </a:t>
            </a:r>
            <a:r>
              <a:rPr lang="ko-KR" altLang="en-US" sz="1600" dirty="0" smtClean="0"/>
              <a:t>검토</a:t>
            </a:r>
            <a:endParaRPr lang="en-US" altLang="ko-KR" sz="1600" dirty="0" smtClean="0"/>
          </a:p>
          <a:p>
            <a:r>
              <a:rPr lang="ko-KR" altLang="en-US" sz="2000" dirty="0" smtClean="0"/>
              <a:t>집진기용 </a:t>
            </a:r>
            <a:r>
              <a:rPr lang="ko-KR" altLang="en-US" sz="2000" dirty="0"/>
              <a:t>인버터 설치 </a:t>
            </a:r>
            <a:r>
              <a:rPr lang="ko-KR" altLang="en-US" sz="2000" dirty="0" smtClean="0"/>
              <a:t>검토</a:t>
            </a:r>
            <a:endParaRPr lang="en-US" altLang="ko-KR" sz="2000" dirty="0" smtClean="0"/>
          </a:p>
          <a:p>
            <a:r>
              <a:rPr lang="en-US" altLang="ko-KR" sz="2000" dirty="0"/>
              <a:t>Valve </a:t>
            </a:r>
            <a:r>
              <a:rPr lang="ko-KR" altLang="en-US" sz="2000" dirty="0"/>
              <a:t>적용으로 </a:t>
            </a:r>
            <a:r>
              <a:rPr lang="ko-KR" altLang="en-US" sz="2000" dirty="0" err="1"/>
              <a:t>흡입량</a:t>
            </a:r>
            <a:r>
              <a:rPr lang="ko-KR" altLang="en-US" sz="2000" dirty="0"/>
              <a:t> 조절 검토</a:t>
            </a:r>
            <a:r>
              <a:rPr lang="en-US" altLang="ko-KR" sz="2000" dirty="0"/>
              <a:t>, </a:t>
            </a:r>
            <a:r>
              <a:rPr lang="ko-KR" altLang="en-US" sz="2000" dirty="0"/>
              <a:t>설치 위치는 정면</a:t>
            </a:r>
            <a:r>
              <a:rPr lang="en-US" altLang="ko-KR" sz="2000" dirty="0"/>
              <a:t>-</a:t>
            </a:r>
            <a:r>
              <a:rPr lang="ko-KR" altLang="en-US" sz="2000" dirty="0"/>
              <a:t>조절 편리한 구조</a:t>
            </a:r>
            <a:r>
              <a:rPr lang="en-US" altLang="ko-KR" sz="2000" dirty="0"/>
              <a:t>(</a:t>
            </a:r>
            <a:r>
              <a:rPr lang="ko-KR" altLang="en-US" sz="2000" dirty="0"/>
              <a:t>우선 검토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en-US" altLang="ko-KR" sz="1600" dirty="0"/>
              <a:t>Door </a:t>
            </a:r>
            <a:r>
              <a:rPr lang="en-US" altLang="ko-KR" sz="1600" dirty="0" err="1"/>
              <a:t>Hindge</a:t>
            </a:r>
            <a:r>
              <a:rPr lang="en-US" altLang="ko-KR" sz="1600" dirty="0"/>
              <a:t> </a:t>
            </a:r>
            <a:r>
              <a:rPr lang="ko-KR" altLang="en-US" sz="1600" dirty="0"/>
              <a:t>부 강화 </a:t>
            </a:r>
            <a:r>
              <a:rPr lang="en-US" altLang="ko-KR" sz="1600" dirty="0"/>
              <a:t>(Door</a:t>
            </a:r>
            <a:r>
              <a:rPr lang="ko-KR" altLang="en-US" sz="1600" dirty="0"/>
              <a:t>가 틀어져 간섭으로 인하여 페인트가 벗겨지는 현상 개선 요청</a:t>
            </a:r>
            <a:r>
              <a:rPr lang="en-US" altLang="ko-KR" sz="1600" dirty="0" smtClean="0"/>
              <a:t>)</a:t>
            </a:r>
          </a:p>
          <a:p>
            <a:r>
              <a:rPr lang="ko-KR" altLang="en-US" sz="2000" dirty="0"/>
              <a:t>도어 처짐으로 페인트 벗겨짐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힌지</a:t>
            </a:r>
            <a:r>
              <a:rPr lang="ko-KR" altLang="en-US" sz="2000" dirty="0"/>
              <a:t> 보강 설계 </a:t>
            </a:r>
            <a:r>
              <a:rPr lang="ko-KR" altLang="en-US" sz="2000" dirty="0" smtClean="0"/>
              <a:t>필요</a:t>
            </a:r>
            <a:endParaRPr lang="en-US" altLang="ko-KR" sz="2000" dirty="0" smtClean="0"/>
          </a:p>
          <a:p>
            <a:r>
              <a:rPr lang="ko-KR" altLang="en-US" sz="2000" dirty="0" err="1"/>
              <a:t>힌지</a:t>
            </a:r>
            <a:r>
              <a:rPr lang="ko-KR" altLang="en-US" sz="2000" dirty="0"/>
              <a:t> 추가 </a:t>
            </a:r>
            <a:r>
              <a:rPr lang="ko-KR" altLang="en-US" sz="2000" dirty="0" smtClean="0"/>
              <a:t>설치</a:t>
            </a:r>
            <a:endParaRPr lang="en-US" altLang="ko-KR" sz="2000" dirty="0" smtClean="0"/>
          </a:p>
          <a:p>
            <a:r>
              <a:rPr lang="ko-KR" altLang="en-US" sz="2000" dirty="0"/>
              <a:t>도어 중첩되는 구간에 </a:t>
            </a:r>
            <a:r>
              <a:rPr lang="en-US" altLang="ko-KR" sz="2000" dirty="0"/>
              <a:t>GUR </a:t>
            </a:r>
            <a:r>
              <a:rPr lang="ko-KR" altLang="en-US" sz="2000" dirty="0"/>
              <a:t>테이프 부착 검토</a:t>
            </a:r>
            <a:r>
              <a:rPr lang="en-US" altLang="ko-KR" sz="2000" dirty="0"/>
              <a:t>(</a:t>
            </a:r>
            <a:r>
              <a:rPr lang="ko-KR" altLang="en-US" sz="2000" dirty="0"/>
              <a:t>제작팀 협의 필요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ko-KR" altLang="en-US" sz="1600" dirty="0"/>
              <a:t>신규 </a:t>
            </a:r>
            <a:r>
              <a:rPr lang="en-US" altLang="ko-KR" sz="1600" dirty="0"/>
              <a:t>Voice Coil </a:t>
            </a:r>
            <a:r>
              <a:rPr lang="ko-KR" altLang="en-US" sz="1600" dirty="0"/>
              <a:t>사양 송부 요청</a:t>
            </a:r>
            <a:endParaRPr lang="en-US" altLang="ko-KR" sz="1600" dirty="0" smtClean="0"/>
          </a:p>
          <a:p>
            <a:r>
              <a:rPr lang="ko-KR" altLang="en-US" sz="2000" dirty="0"/>
              <a:t>변경 사양 </a:t>
            </a:r>
            <a:r>
              <a:rPr lang="ko-KR" altLang="en-US" sz="2000" dirty="0" smtClean="0"/>
              <a:t>확정</a:t>
            </a:r>
            <a:endParaRPr lang="en-US" altLang="ko-KR" sz="2000" dirty="0" smtClean="0"/>
          </a:p>
          <a:p>
            <a:r>
              <a:rPr lang="ko-KR" altLang="en-US" sz="2000" dirty="0"/>
              <a:t>과거 </a:t>
            </a:r>
            <a:r>
              <a:rPr lang="en-US" altLang="ko-KR" sz="2000" dirty="0"/>
              <a:t>Voice Coil </a:t>
            </a:r>
            <a:r>
              <a:rPr lang="ko-KR" altLang="en-US" sz="2000" dirty="0"/>
              <a:t>적용 설비도 신규 사양 설치 가능하도록 추후 </a:t>
            </a:r>
            <a:r>
              <a:rPr lang="ko-KR" altLang="en-US" sz="2000" dirty="0" smtClean="0"/>
              <a:t>설계</a:t>
            </a:r>
            <a:endParaRPr lang="en-US" altLang="ko-KR" sz="2000" dirty="0" smtClean="0"/>
          </a:p>
          <a:p>
            <a:pPr lvl="1"/>
            <a:r>
              <a:rPr lang="en-US" altLang="ko-KR" sz="1600" dirty="0"/>
              <a:t>Clean Roller, Taper Roller Size = 400mm </a:t>
            </a:r>
            <a:r>
              <a:rPr lang="ko-KR" altLang="en-US" sz="1600" dirty="0"/>
              <a:t>통일</a:t>
            </a:r>
            <a:endParaRPr lang="en-US" altLang="ko-KR" sz="1600" dirty="0" smtClean="0"/>
          </a:p>
          <a:p>
            <a:r>
              <a:rPr lang="ko-KR" altLang="en-US" sz="2000" dirty="0"/>
              <a:t>설계 </a:t>
            </a:r>
            <a:r>
              <a:rPr lang="ko-KR" altLang="en-US" sz="2000" dirty="0" smtClean="0"/>
              <a:t>반영</a:t>
            </a:r>
            <a:endParaRPr lang="en-US" altLang="ko-KR" sz="2000" dirty="0" smtClean="0"/>
          </a:p>
          <a:p>
            <a:pPr lvl="1"/>
            <a:r>
              <a:rPr lang="ko-KR" altLang="en-US" sz="1600" dirty="0" err="1"/>
              <a:t>제진대</a:t>
            </a:r>
            <a:r>
              <a:rPr lang="ko-KR" altLang="en-US" sz="1600" dirty="0"/>
              <a:t> 사이즈 송부 </a:t>
            </a:r>
            <a:r>
              <a:rPr lang="en-US" altLang="ko-KR" sz="1600" dirty="0"/>
              <a:t>- </a:t>
            </a:r>
            <a:r>
              <a:rPr lang="ko-KR" altLang="en-US" sz="1600" dirty="0" err="1"/>
              <a:t>해성디에스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社</a:t>
            </a:r>
            <a:endParaRPr lang="en-US" altLang="ko-KR" sz="1600" dirty="0" smtClean="0"/>
          </a:p>
          <a:p>
            <a:pPr lvl="1"/>
            <a:r>
              <a:rPr lang="ko-KR" altLang="en-US" sz="1600" dirty="0"/>
              <a:t>기판 두께 </a:t>
            </a:r>
            <a:r>
              <a:rPr lang="en-US" altLang="ko-KR" sz="1600" dirty="0"/>
              <a:t>: 22, 40~80um  - </a:t>
            </a:r>
            <a:r>
              <a:rPr lang="ko-KR" altLang="en-US" sz="1600" dirty="0" err="1"/>
              <a:t>해성측에</a:t>
            </a:r>
            <a:r>
              <a:rPr lang="ko-KR" altLang="en-US" sz="1600" dirty="0"/>
              <a:t> 정확한 사양 확인 예정</a:t>
            </a:r>
            <a:endParaRPr lang="en-US" altLang="ko-KR" sz="1600" dirty="0" smtClean="0"/>
          </a:p>
          <a:p>
            <a:r>
              <a:rPr lang="en-US" altLang="ko-KR" sz="2000" dirty="0"/>
              <a:t>22um </a:t>
            </a:r>
            <a:r>
              <a:rPr lang="ko-KR" altLang="en-US" sz="2000" dirty="0"/>
              <a:t>제품 검사 유무 </a:t>
            </a:r>
            <a:r>
              <a:rPr lang="ko-KR" altLang="en-US" sz="2000" dirty="0" smtClean="0"/>
              <a:t>확인</a:t>
            </a:r>
            <a:endParaRPr lang="en-US" altLang="ko-KR" sz="2000" dirty="0" smtClean="0"/>
          </a:p>
          <a:p>
            <a:pPr lvl="1"/>
            <a:r>
              <a:rPr lang="en-US" altLang="ko-KR" sz="1600" dirty="0"/>
              <a:t>6 Layer </a:t>
            </a:r>
            <a:r>
              <a:rPr lang="ko-KR" altLang="en-US" sz="1600" dirty="0" err="1"/>
              <a:t>개발건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관련</a:t>
            </a:r>
            <a:endParaRPr lang="en-US" altLang="ko-KR" sz="1600" dirty="0" smtClean="0"/>
          </a:p>
          <a:p>
            <a:pPr lvl="2"/>
            <a:r>
              <a:rPr lang="ko-KR" altLang="en-US" sz="1200" dirty="0"/>
              <a:t>현재 </a:t>
            </a:r>
            <a:r>
              <a:rPr lang="ko-KR" altLang="en-US" sz="1200" dirty="0" err="1"/>
              <a:t>구매팀에</a:t>
            </a:r>
            <a:r>
              <a:rPr lang="ko-KR" altLang="en-US" sz="1200" dirty="0"/>
              <a:t> 네고 견적서 까지 송부하여</a:t>
            </a:r>
            <a:r>
              <a:rPr lang="en-US" altLang="ko-KR" sz="1200" dirty="0"/>
              <a:t>, </a:t>
            </a:r>
            <a:r>
              <a:rPr lang="ko-KR" altLang="en-US" sz="1200" dirty="0"/>
              <a:t>발주 후 </a:t>
            </a:r>
            <a:r>
              <a:rPr lang="ko-KR" altLang="en-US" sz="1200" dirty="0" smtClean="0"/>
              <a:t>진행</a:t>
            </a:r>
            <a:endParaRPr lang="en-US" altLang="ko-KR" sz="1200" dirty="0" smtClean="0"/>
          </a:p>
          <a:p>
            <a:pPr lvl="1"/>
            <a:r>
              <a:rPr lang="ko-KR" altLang="en-US" sz="1600" dirty="0"/>
              <a:t>상 하부 </a:t>
            </a:r>
            <a:r>
              <a:rPr lang="en-US" altLang="ko-KR" sz="1600" dirty="0" smtClean="0"/>
              <a:t>Clamp</a:t>
            </a:r>
          </a:p>
          <a:p>
            <a:pPr lvl="2"/>
            <a:r>
              <a:rPr lang="ko-KR" altLang="en-US" sz="1200" dirty="0"/>
              <a:t>기존 </a:t>
            </a:r>
            <a:r>
              <a:rPr lang="ko-KR" altLang="en-US" sz="1200" dirty="0" err="1"/>
              <a:t>사양서에</a:t>
            </a:r>
            <a:r>
              <a:rPr lang="ko-KR" altLang="en-US" sz="1200" dirty="0"/>
              <a:t> 없음</a:t>
            </a:r>
            <a:r>
              <a:rPr lang="en-US" altLang="ko-KR" sz="1200" dirty="0"/>
              <a:t>, </a:t>
            </a:r>
            <a:r>
              <a:rPr lang="ko-KR" altLang="en-US" sz="1200" dirty="0"/>
              <a:t>추가 요청 내용으로 </a:t>
            </a:r>
            <a:r>
              <a:rPr lang="ko-KR" altLang="en-US" sz="1200" dirty="0" err="1"/>
              <a:t>설치시</a:t>
            </a:r>
            <a:r>
              <a:rPr lang="ko-KR" altLang="en-US" sz="1200" dirty="0"/>
              <a:t> 비용 발생</a:t>
            </a:r>
          </a:p>
        </p:txBody>
      </p:sp>
    </p:spTree>
    <p:extLst>
      <p:ext uri="{BB962C8B-B14F-4D97-AF65-F5344CB8AC3E}">
        <p14:creationId xmlns:p14="http://schemas.microsoft.com/office/powerpoint/2010/main" val="510873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작업자 설정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000" dirty="0" smtClean="0"/>
              <a:t>검사모드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양면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단면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샘플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샘플 </a:t>
            </a:r>
            <a:r>
              <a:rPr lang="en-US" altLang="ko-KR" sz="1000" dirty="0" smtClean="0"/>
              <a:t>Shot</a:t>
            </a:r>
            <a:r>
              <a:rPr lang="ko-KR" altLang="en-US" sz="1000" dirty="0" smtClean="0"/>
              <a:t>수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회전방향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Recoiler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정방향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CW, </a:t>
            </a:r>
            <a:r>
              <a:rPr lang="en-US" altLang="ko-KR" sz="1000" dirty="0" err="1" smtClean="0"/>
              <a:t>Uncoiler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정방향</a:t>
            </a:r>
            <a:r>
              <a:rPr lang="ko-KR" altLang="en-US" sz="1000" dirty="0"/>
              <a:t> </a:t>
            </a:r>
            <a:r>
              <a:rPr lang="en-US" altLang="ko-KR" sz="1000" dirty="0" smtClean="0"/>
              <a:t>CW)</a:t>
            </a:r>
          </a:p>
          <a:p>
            <a:r>
              <a:rPr lang="en-US" altLang="ko-KR" sz="1000" dirty="0" smtClean="0"/>
              <a:t>Align</a:t>
            </a:r>
            <a:r>
              <a:rPr lang="ko-KR" altLang="en-US" sz="1000" dirty="0" smtClean="0"/>
              <a:t>방식</a:t>
            </a:r>
            <a:r>
              <a:rPr lang="en-US" altLang="ko-KR" sz="1000" dirty="0" smtClean="0"/>
              <a:t>(2Point Align, 4Point Align)</a:t>
            </a:r>
          </a:p>
          <a:p>
            <a:r>
              <a:rPr lang="en-US" altLang="ko-KR" sz="1000" dirty="0" smtClean="0"/>
              <a:t>Door</a:t>
            </a:r>
            <a:r>
              <a:rPr lang="ko-KR" altLang="en-US" sz="1000" dirty="0" smtClean="0"/>
              <a:t>센서사용</a:t>
            </a:r>
            <a:r>
              <a:rPr lang="en-US" altLang="ko-KR" sz="1000" dirty="0" smtClean="0"/>
              <a:t>(</a:t>
            </a:r>
            <a:r>
              <a:rPr lang="ko-KR" altLang="en-US" sz="1000" dirty="0" err="1" smtClean="0"/>
              <a:t>리코일러</a:t>
            </a:r>
            <a:r>
              <a:rPr lang="en-US" altLang="ko-KR" sz="1000" dirty="0" smtClean="0"/>
              <a:t>, AOI</a:t>
            </a:r>
            <a:r>
              <a:rPr lang="ko-KR" altLang="en-US" sz="1000" dirty="0" smtClean="0"/>
              <a:t>상</a:t>
            </a:r>
            <a:r>
              <a:rPr lang="en-US" altLang="ko-KR" sz="1000" dirty="0" smtClean="0"/>
              <a:t>, AOI</a:t>
            </a:r>
            <a:r>
              <a:rPr lang="ko-KR" altLang="en-US" sz="1000" dirty="0" smtClean="0"/>
              <a:t>하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버퍼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언코일러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err="1" smtClean="0"/>
              <a:t>마킹부</a:t>
            </a:r>
            <a:r>
              <a:rPr lang="ko-KR" altLang="en-US" sz="1000" dirty="0" smtClean="0"/>
              <a:t> 안전센서 사용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고정불량정지 사용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수율정보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공정제한범위 </a:t>
            </a:r>
            <a:r>
              <a:rPr lang="ko-KR" altLang="en-US" sz="1000" dirty="0" err="1" smtClean="0"/>
              <a:t>불량율</a:t>
            </a:r>
            <a:r>
              <a:rPr lang="en-US" altLang="ko-KR" sz="1000" dirty="0" smtClean="0"/>
              <a:t>[%], </a:t>
            </a:r>
            <a:r>
              <a:rPr lang="ko-KR" altLang="en-US" sz="1000" dirty="0" smtClean="0"/>
              <a:t>구간수율</a:t>
            </a:r>
            <a:r>
              <a:rPr lang="en-US" altLang="ko-KR" sz="1000" dirty="0" smtClean="0"/>
              <a:t>[%], </a:t>
            </a:r>
            <a:r>
              <a:rPr lang="ko-KR" altLang="en-US" sz="1000" dirty="0" smtClean="0"/>
              <a:t>스트립 </a:t>
            </a:r>
            <a:r>
              <a:rPr lang="ko-KR" altLang="en-US" sz="1000" dirty="0" err="1" smtClean="0"/>
              <a:t>양폐처리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불량율</a:t>
            </a:r>
            <a:r>
              <a:rPr lang="en-US" altLang="ko-KR" sz="1000" dirty="0" smtClean="0"/>
              <a:t>[%], </a:t>
            </a:r>
            <a:r>
              <a:rPr lang="ko-KR" altLang="en-US" sz="1000" dirty="0" smtClean="0"/>
              <a:t>구간 속도</a:t>
            </a:r>
            <a:r>
              <a:rPr lang="en-US" altLang="ko-KR" sz="1000" dirty="0" smtClean="0"/>
              <a:t>[m/s], </a:t>
            </a:r>
            <a:r>
              <a:rPr lang="ko-KR" altLang="en-US" sz="1000" dirty="0" smtClean="0"/>
              <a:t>고정불량 </a:t>
            </a:r>
            <a:r>
              <a:rPr lang="ko-KR" altLang="en-US" sz="1000" dirty="0" err="1" smtClean="0"/>
              <a:t>누적수</a:t>
            </a:r>
            <a:r>
              <a:rPr lang="en-US" altLang="ko-KR" sz="1000" dirty="0" smtClean="0"/>
              <a:t>/</a:t>
            </a:r>
            <a:r>
              <a:rPr lang="ko-KR" altLang="en-US" sz="1000" dirty="0" err="1" smtClean="0"/>
              <a:t>발생수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사용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err="1">
                <a:solidFill>
                  <a:srgbClr val="FF0000"/>
                </a:solidFill>
              </a:rPr>
              <a:t>전체릴길이</a:t>
            </a:r>
            <a:r>
              <a:rPr lang="en-US" altLang="ko-KR" sz="1000" dirty="0">
                <a:solidFill>
                  <a:srgbClr val="FF0000"/>
                </a:solidFill>
              </a:rPr>
              <a:t>[M</a:t>
            </a:r>
            <a:r>
              <a:rPr lang="en-US" altLang="ko-KR" sz="1000" dirty="0" smtClean="0">
                <a:solidFill>
                  <a:srgbClr val="FF0000"/>
                </a:solidFill>
              </a:rPr>
              <a:t>], </a:t>
            </a:r>
            <a:r>
              <a:rPr lang="ko-KR" altLang="en-US" sz="1000" dirty="0" err="1" smtClean="0"/>
              <a:t>한판넬공급</a:t>
            </a:r>
            <a:r>
              <a:rPr lang="ko-KR" altLang="en-US" sz="1000" dirty="0" smtClean="0"/>
              <a:t> 거리</a:t>
            </a:r>
            <a:r>
              <a:rPr lang="en-US" altLang="ko-KR" sz="1000" dirty="0" smtClean="0"/>
              <a:t>, </a:t>
            </a:r>
            <a:r>
              <a:rPr lang="ko-KR" altLang="en-US" sz="1000" dirty="0" err="1">
                <a:solidFill>
                  <a:srgbClr val="FF0000"/>
                </a:solidFill>
              </a:rPr>
              <a:t>일시정지길이</a:t>
            </a:r>
            <a:r>
              <a:rPr lang="en-US" altLang="ko-KR" sz="1000" dirty="0">
                <a:solidFill>
                  <a:srgbClr val="FF0000"/>
                </a:solidFill>
              </a:rPr>
              <a:t>[M], </a:t>
            </a:r>
            <a:r>
              <a:rPr lang="ko-KR" altLang="en-US" sz="1000" dirty="0" err="1">
                <a:solidFill>
                  <a:srgbClr val="FF0000"/>
                </a:solidFill>
              </a:rPr>
              <a:t>일시정지길이</a:t>
            </a:r>
            <a:r>
              <a:rPr lang="ko-KR" altLang="en-US" sz="1000" dirty="0">
                <a:solidFill>
                  <a:srgbClr val="FF0000"/>
                </a:solidFill>
              </a:rPr>
              <a:t> 사용</a:t>
            </a:r>
            <a:r>
              <a:rPr lang="en-US" altLang="ko-KR" sz="1000" dirty="0">
                <a:solidFill>
                  <a:srgbClr val="FF0000"/>
                </a:solidFill>
              </a:rPr>
              <a:t>On/Off, </a:t>
            </a:r>
            <a:r>
              <a:rPr lang="ko-KR" altLang="en-US" sz="1000" dirty="0" err="1">
                <a:solidFill>
                  <a:srgbClr val="FF0000"/>
                </a:solidFill>
              </a:rPr>
              <a:t>로트분리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사용</a:t>
            </a:r>
            <a:r>
              <a:rPr lang="en-US" altLang="ko-KR" sz="1000" dirty="0">
                <a:solidFill>
                  <a:srgbClr val="FF0000"/>
                </a:solidFill>
              </a:rPr>
              <a:t>On/Off, </a:t>
            </a:r>
            <a:r>
              <a:rPr lang="ko-KR" altLang="en-US" sz="1000" dirty="0" err="1">
                <a:solidFill>
                  <a:srgbClr val="FF0000"/>
                </a:solidFill>
              </a:rPr>
              <a:t>로트분리길이</a:t>
            </a:r>
            <a:r>
              <a:rPr lang="en-US" altLang="ko-KR" sz="1000" dirty="0">
                <a:solidFill>
                  <a:srgbClr val="FF0000"/>
                </a:solidFill>
              </a:rPr>
              <a:t>[M], </a:t>
            </a:r>
            <a:r>
              <a:rPr lang="en-US" altLang="ko-KR" sz="1000" dirty="0" smtClean="0"/>
              <a:t>Lot </a:t>
            </a:r>
            <a:r>
              <a:rPr lang="ko-KR" altLang="en-US" sz="1000" dirty="0" smtClean="0"/>
              <a:t>절단위치</a:t>
            </a:r>
            <a:r>
              <a:rPr lang="en-US" altLang="ko-KR" sz="1000" dirty="0" smtClean="0"/>
              <a:t>[M]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227599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자동상태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000" dirty="0" smtClean="0"/>
              <a:t>운영자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모델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로트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상면 </a:t>
            </a:r>
            <a:r>
              <a:rPr lang="ko-KR" altLang="en-US" sz="1000" dirty="0" err="1" smtClean="0"/>
              <a:t>레이어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하면 </a:t>
            </a:r>
            <a:r>
              <a:rPr lang="ko-KR" altLang="en-US" sz="1000" dirty="0" err="1" smtClean="0"/>
              <a:t>레이어</a:t>
            </a:r>
            <a:endParaRPr lang="en-US" altLang="ko-KR" sz="1000" dirty="0" smtClean="0"/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전체릴길이</a:t>
            </a:r>
            <a:r>
              <a:rPr lang="en-US" altLang="ko-KR" sz="1000" dirty="0" smtClean="0">
                <a:solidFill>
                  <a:srgbClr val="FF0000"/>
                </a:solidFill>
              </a:rPr>
              <a:t>[M]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전체진행율</a:t>
            </a:r>
            <a:r>
              <a:rPr lang="en-US" altLang="ko-KR" sz="1000" dirty="0" smtClean="0"/>
              <a:t>[%], </a:t>
            </a:r>
            <a:r>
              <a:rPr lang="ko-KR" altLang="en-US" sz="1000" dirty="0" err="1" smtClean="0"/>
              <a:t>로트진행율</a:t>
            </a:r>
            <a:r>
              <a:rPr lang="en-US" altLang="ko-KR" sz="1000" dirty="0" smtClean="0"/>
              <a:t>[%], </a:t>
            </a:r>
            <a:r>
              <a:rPr lang="ko-KR" altLang="en-US" sz="1000" dirty="0" smtClean="0"/>
              <a:t>전체속도</a:t>
            </a:r>
            <a:r>
              <a:rPr lang="en-US" altLang="ko-KR" sz="1000" dirty="0" smtClean="0"/>
              <a:t>[m/s], </a:t>
            </a:r>
            <a:r>
              <a:rPr lang="ko-KR" altLang="en-US" sz="1000" dirty="0" smtClean="0"/>
              <a:t>구간속도</a:t>
            </a:r>
            <a:r>
              <a:rPr lang="en-US" altLang="ko-KR" sz="1000" dirty="0" smtClean="0"/>
              <a:t>[m/s]</a:t>
            </a:r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일시정지길이</a:t>
            </a:r>
            <a:r>
              <a:rPr lang="en-US" altLang="ko-KR" sz="1000" dirty="0" smtClean="0">
                <a:solidFill>
                  <a:srgbClr val="FF0000"/>
                </a:solidFill>
              </a:rPr>
              <a:t>[M],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일시정지길이</a:t>
            </a:r>
            <a:r>
              <a:rPr lang="ko-KR" altLang="en-US" sz="1000" dirty="0" smtClean="0">
                <a:solidFill>
                  <a:srgbClr val="FF0000"/>
                </a:solidFill>
              </a:rPr>
              <a:t> 사용</a:t>
            </a:r>
            <a:r>
              <a:rPr lang="en-US" altLang="ko-KR" sz="1000" dirty="0" smtClean="0">
                <a:solidFill>
                  <a:srgbClr val="FF0000"/>
                </a:solidFill>
              </a:rPr>
              <a:t>On/Off,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로트분리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사용</a:t>
            </a:r>
            <a:r>
              <a:rPr lang="en-US" altLang="ko-KR" sz="1000" dirty="0" smtClean="0">
                <a:solidFill>
                  <a:srgbClr val="FF0000"/>
                </a:solidFill>
              </a:rPr>
              <a:t>On/Off,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로트분리길이</a:t>
            </a:r>
            <a:r>
              <a:rPr lang="en-US" altLang="ko-KR" sz="1000" dirty="0" smtClean="0">
                <a:solidFill>
                  <a:srgbClr val="FF0000"/>
                </a:solidFill>
              </a:rPr>
              <a:t>[M], </a:t>
            </a:r>
            <a:r>
              <a:rPr lang="ko-KR" altLang="en-US" sz="1000" dirty="0" err="1" smtClean="0"/>
              <a:t>마킹진행길이</a:t>
            </a:r>
            <a:r>
              <a:rPr lang="en-US" altLang="ko-KR" sz="1000" dirty="0" smtClean="0"/>
              <a:t>[M], AOI</a:t>
            </a:r>
            <a:r>
              <a:rPr lang="ko-KR" altLang="en-US" sz="1000" dirty="0" smtClean="0"/>
              <a:t>하 진행길이</a:t>
            </a:r>
            <a:r>
              <a:rPr lang="en-US" altLang="ko-KR" sz="1000" dirty="0" smtClean="0"/>
              <a:t>[M], AOI</a:t>
            </a:r>
            <a:r>
              <a:rPr lang="ko-KR" altLang="en-US" sz="1000" dirty="0"/>
              <a:t>상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진행길이</a:t>
            </a:r>
            <a:r>
              <a:rPr lang="en-US" altLang="ko-KR" sz="1000" dirty="0"/>
              <a:t>[M], </a:t>
            </a:r>
            <a:r>
              <a:rPr lang="ko-KR" altLang="en-US" sz="1000" dirty="0" err="1" smtClean="0"/>
              <a:t>진행로트시리얼</a:t>
            </a:r>
            <a:endParaRPr lang="en-US" altLang="ko-KR" sz="1000" dirty="0" smtClean="0"/>
          </a:p>
          <a:p>
            <a:r>
              <a:rPr lang="ko-KR" altLang="en-US" sz="1000" dirty="0" smtClean="0"/>
              <a:t>시스템진행사항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초기운전</a:t>
            </a:r>
            <a:r>
              <a:rPr lang="en-US" altLang="ko-KR" sz="1000" dirty="0" smtClean="0"/>
              <a:t>/</a:t>
            </a:r>
            <a:r>
              <a:rPr lang="ko-KR" altLang="en-US" sz="1000" dirty="0" err="1" smtClean="0"/>
              <a:t>운전중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정시</a:t>
            </a:r>
            <a:r>
              <a:rPr lang="en-US" altLang="ko-KR" sz="1000" dirty="0" smtClean="0"/>
              <a:t>), </a:t>
            </a:r>
            <a:r>
              <a:rPr lang="ko-KR" altLang="en-US" sz="1000" dirty="0" err="1" smtClean="0"/>
              <a:t>마킹수</a:t>
            </a:r>
            <a:r>
              <a:rPr lang="ko-KR" altLang="en-US" sz="1000" dirty="0" smtClean="0"/>
              <a:t> 좌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마킹수</a:t>
            </a:r>
            <a:r>
              <a:rPr lang="ko-KR" altLang="en-US" sz="1000" dirty="0" smtClean="0"/>
              <a:t> 우</a:t>
            </a:r>
            <a:r>
              <a:rPr lang="en-US" altLang="ko-KR" sz="1000" dirty="0" smtClean="0"/>
              <a:t> </a:t>
            </a:r>
          </a:p>
          <a:p>
            <a:r>
              <a:rPr lang="ko-KR" altLang="en-US" sz="1000" dirty="0" err="1" smtClean="0"/>
              <a:t>불량수</a:t>
            </a:r>
            <a:r>
              <a:rPr lang="ko-KR" altLang="en-US" sz="1000" dirty="0" smtClean="0"/>
              <a:t> 상면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하면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전체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불량율</a:t>
            </a:r>
            <a:r>
              <a:rPr lang="en-US" altLang="ko-KR" sz="1000" dirty="0" smtClean="0"/>
              <a:t>[%]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/>
              <a:t>전체</a:t>
            </a:r>
            <a:r>
              <a:rPr lang="en-US" altLang="ko-KR" sz="1000" dirty="0"/>
              <a:t>,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양품수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/>
              <a:t>전체</a:t>
            </a:r>
            <a:r>
              <a:rPr lang="en-US" altLang="ko-KR" sz="1000" dirty="0"/>
              <a:t>,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양품율</a:t>
            </a:r>
            <a:r>
              <a:rPr lang="en-US" altLang="ko-KR" sz="1000" dirty="0" smtClean="0"/>
              <a:t>[%]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/>
              <a:t>전체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전체검사수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/>
              <a:t>전체</a:t>
            </a:r>
          </a:p>
          <a:p>
            <a:r>
              <a:rPr lang="ko-KR" altLang="en-US" sz="1000" dirty="0" err="1" smtClean="0"/>
              <a:t>마킹위치이동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마킹상태확인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마킹상태확인</a:t>
            </a:r>
            <a:r>
              <a:rPr lang="ko-KR" altLang="en-US" sz="1000" dirty="0" smtClean="0"/>
              <a:t> 길이</a:t>
            </a:r>
            <a:r>
              <a:rPr lang="en-US" altLang="ko-KR" sz="1000" dirty="0" smtClean="0"/>
              <a:t>[M], </a:t>
            </a:r>
            <a:r>
              <a:rPr lang="ko-KR" altLang="en-US" sz="1000" dirty="0" smtClean="0"/>
              <a:t>상면불량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하면불량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전체불량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로트시작시간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로트진행시간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로트종료시간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잔량처리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작업종료</a:t>
            </a:r>
            <a:r>
              <a:rPr lang="en-US" altLang="ko-KR" sz="1000" dirty="0" smtClean="0"/>
              <a:t>, 2Layer</a:t>
            </a:r>
          </a:p>
          <a:p>
            <a:r>
              <a:rPr lang="en-US" altLang="ko-KR" sz="1000" dirty="0" smtClean="0"/>
              <a:t>1</a:t>
            </a:r>
            <a:r>
              <a:rPr lang="ko-KR" altLang="en-US" sz="1000" dirty="0" err="1" smtClean="0"/>
              <a:t>열수율</a:t>
            </a:r>
            <a:r>
              <a:rPr lang="en-US" altLang="ko-KR" sz="1000" dirty="0" smtClean="0"/>
              <a:t>[%]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 smtClean="0"/>
              <a:t>전체</a:t>
            </a:r>
            <a:r>
              <a:rPr lang="en-US" altLang="ko-KR" sz="1000" dirty="0" smtClean="0"/>
              <a:t>, 2</a:t>
            </a:r>
            <a:r>
              <a:rPr lang="ko-KR" altLang="en-US" sz="1000" dirty="0" err="1" smtClean="0"/>
              <a:t>열수율</a:t>
            </a:r>
            <a:r>
              <a:rPr lang="en-US" altLang="ko-KR" sz="1000" dirty="0"/>
              <a:t>[%]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 smtClean="0"/>
              <a:t>전체</a:t>
            </a:r>
            <a:r>
              <a:rPr lang="en-US" altLang="ko-KR" sz="1000" dirty="0" smtClean="0"/>
              <a:t>, 3</a:t>
            </a:r>
            <a:r>
              <a:rPr lang="ko-KR" altLang="en-US" sz="1000" dirty="0" err="1" smtClean="0"/>
              <a:t>열수율</a:t>
            </a:r>
            <a:r>
              <a:rPr lang="en-US" altLang="ko-KR" sz="1000" dirty="0"/>
              <a:t>[%]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 smtClean="0"/>
              <a:t>전체</a:t>
            </a:r>
            <a:r>
              <a:rPr lang="en-US" altLang="ko-KR" sz="1000" dirty="0" smtClean="0"/>
              <a:t>, 4</a:t>
            </a:r>
            <a:r>
              <a:rPr lang="ko-KR" altLang="en-US" sz="1000" dirty="0" err="1" smtClean="0"/>
              <a:t>열수율</a:t>
            </a:r>
            <a:r>
              <a:rPr lang="en-US" altLang="ko-KR" sz="1000" dirty="0"/>
              <a:t>[%]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 smtClean="0"/>
              <a:t>전체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전체수율</a:t>
            </a:r>
            <a:r>
              <a:rPr lang="en-US" altLang="ko-KR" sz="1000" dirty="0"/>
              <a:t>[%]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/>
              <a:t>전체</a:t>
            </a:r>
            <a:r>
              <a:rPr lang="en-US" altLang="ko-KR" sz="1000" dirty="0" smtClean="0"/>
              <a:t> </a:t>
            </a:r>
          </a:p>
          <a:p>
            <a:r>
              <a:rPr lang="ko-KR" altLang="en-US" sz="1000" dirty="0" err="1" smtClean="0"/>
              <a:t>불량수</a:t>
            </a:r>
            <a:r>
              <a:rPr lang="en-US" altLang="ko-KR" sz="1000" dirty="0" smtClean="0"/>
              <a:t>(</a:t>
            </a:r>
            <a:r>
              <a:rPr lang="ko-KR" altLang="en-US" sz="800" dirty="0" smtClean="0"/>
              <a:t>오픈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쇼트</a:t>
            </a:r>
            <a:r>
              <a:rPr lang="en-US" altLang="ko-KR" sz="800" dirty="0" smtClean="0"/>
              <a:t>, U</a:t>
            </a:r>
            <a:r>
              <a:rPr lang="ko-KR" altLang="en-US" sz="800" dirty="0" smtClean="0"/>
              <a:t>쇼트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선간폭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잔동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돌기</a:t>
            </a:r>
            <a:r>
              <a:rPr lang="en-US" altLang="ko-KR" sz="800" dirty="0" smtClean="0"/>
              <a:t>, </a:t>
            </a:r>
            <a:r>
              <a:rPr lang="en-US" altLang="ko-KR" sz="800" dirty="0" err="1" smtClean="0"/>
              <a:t>E.Nick</a:t>
            </a:r>
            <a:r>
              <a:rPr lang="en-US" altLang="ko-KR" sz="800" dirty="0" smtClean="0"/>
              <a:t>, UDD1, </a:t>
            </a:r>
            <a:r>
              <a:rPr lang="ko-KR" altLang="en-US" sz="800" dirty="0" err="1" smtClean="0"/>
              <a:t>핀홀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패드결함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홀오픈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홀없음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홀편심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홀내불량</a:t>
            </a:r>
            <a:r>
              <a:rPr lang="en-US" altLang="ko-KR" sz="800" dirty="0" smtClean="0"/>
              <a:t>, </a:t>
            </a:r>
            <a:r>
              <a:rPr lang="en-US" altLang="ko-KR" sz="800" dirty="0" err="1" smtClean="0"/>
              <a:t>E.Prot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선폭감소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노광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결손</a:t>
            </a:r>
            <a:r>
              <a:rPr lang="en-US" altLang="ko-KR" sz="800" dirty="0" smtClean="0"/>
              <a:t>, POI, VH</a:t>
            </a:r>
            <a:r>
              <a:rPr lang="ko-KR" altLang="en-US" sz="800" dirty="0" smtClean="0"/>
              <a:t>오픈</a:t>
            </a:r>
            <a:r>
              <a:rPr lang="en-US" altLang="ko-KR" sz="800" dirty="0" smtClean="0"/>
              <a:t>, VH</a:t>
            </a:r>
            <a:r>
              <a:rPr lang="ko-KR" altLang="en-US" sz="800" dirty="0" smtClean="0"/>
              <a:t>없음</a:t>
            </a:r>
            <a:r>
              <a:rPr lang="en-US" altLang="ko-KR" sz="800" dirty="0" smtClean="0"/>
              <a:t>, VH</a:t>
            </a:r>
            <a:r>
              <a:rPr lang="ko-KR" altLang="en-US" sz="800" dirty="0" err="1" smtClean="0"/>
              <a:t>편심</a:t>
            </a:r>
            <a:r>
              <a:rPr lang="en-US" altLang="ko-KR" sz="800" dirty="0" smtClean="0"/>
              <a:t>, VH</a:t>
            </a:r>
            <a:r>
              <a:rPr lang="ko-KR" altLang="en-US" sz="800" dirty="0" smtClean="0"/>
              <a:t>결함</a:t>
            </a:r>
            <a:r>
              <a:rPr lang="en-US" altLang="ko-KR" sz="800" dirty="0" smtClean="0"/>
              <a:t>, </a:t>
            </a:r>
            <a:r>
              <a:rPr lang="en-US" altLang="ko-KR" sz="800" dirty="0" err="1" smtClean="0"/>
              <a:t>E.Space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선폭증가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1</a:t>
            </a:r>
            <a:r>
              <a:rPr lang="ko-KR" altLang="en-US" sz="1000" dirty="0" err="1" smtClean="0"/>
              <a:t>열마킹</a:t>
            </a:r>
            <a:r>
              <a:rPr lang="en-US" altLang="ko-KR" sz="1000" dirty="0" smtClean="0"/>
              <a:t>, 2</a:t>
            </a:r>
            <a:r>
              <a:rPr lang="ko-KR" altLang="en-US" sz="1000" dirty="0" err="1" smtClean="0"/>
              <a:t>열마킹</a:t>
            </a:r>
            <a:r>
              <a:rPr lang="en-US" altLang="ko-KR" sz="1000" dirty="0" smtClean="0"/>
              <a:t>, 3</a:t>
            </a:r>
            <a:r>
              <a:rPr lang="ko-KR" altLang="en-US" sz="1000" dirty="0" err="1" smtClean="0"/>
              <a:t>열마킹</a:t>
            </a:r>
            <a:r>
              <a:rPr lang="en-US" altLang="ko-KR" sz="1000" dirty="0" smtClean="0"/>
              <a:t>, 4</a:t>
            </a:r>
            <a:r>
              <a:rPr lang="ko-KR" altLang="en-US" sz="1000" dirty="0" err="1" smtClean="0"/>
              <a:t>열마킹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전체마킹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ko-KR" altLang="en-US" sz="1000" dirty="0" err="1" smtClean="0"/>
              <a:t>마킹부의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마킹시작시</a:t>
            </a:r>
            <a:r>
              <a:rPr lang="ko-KR" altLang="en-US" sz="1000" dirty="0" smtClean="0"/>
              <a:t> </a:t>
            </a:r>
            <a:r>
              <a:rPr lang="en-US" altLang="ko-KR" sz="1000" dirty="0" err="1" smtClean="0"/>
              <a:t>Reelmap</a:t>
            </a:r>
            <a:r>
              <a:rPr lang="en-US" altLang="ko-KR" sz="1000" dirty="0" smtClean="0"/>
              <a:t>-Display</a:t>
            </a:r>
            <a:r>
              <a:rPr lang="ko-KR" altLang="en-US" sz="1000" dirty="0" smtClean="0"/>
              <a:t>신호에 </a:t>
            </a:r>
            <a:r>
              <a:rPr lang="ko-KR" altLang="en-US" sz="1000" dirty="0" err="1" smtClean="0"/>
              <a:t>동기해서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각인부에서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Display</a:t>
            </a:r>
            <a:r>
              <a:rPr lang="ko-KR" altLang="en-US" sz="1000" dirty="0" smtClean="0"/>
              <a:t>함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단</a:t>
            </a:r>
            <a:r>
              <a:rPr lang="en-US" altLang="ko-KR" sz="1000" dirty="0" smtClean="0"/>
              <a:t>, Share</a:t>
            </a:r>
            <a:r>
              <a:rPr lang="ko-KR" altLang="en-US" sz="1000" dirty="0" smtClean="0"/>
              <a:t>폴더에 </a:t>
            </a:r>
            <a:r>
              <a:rPr lang="ko-KR" altLang="en-US" sz="1000" dirty="0" err="1" smtClean="0"/>
              <a:t>마킹부가</a:t>
            </a:r>
            <a:r>
              <a:rPr lang="ko-KR" altLang="en-US" sz="1000" dirty="0" smtClean="0"/>
              <a:t> 파일을 </a:t>
            </a:r>
            <a:r>
              <a:rPr lang="en-US" altLang="ko-KR" sz="1000" dirty="0" smtClean="0"/>
              <a:t>Copy</a:t>
            </a:r>
            <a:r>
              <a:rPr lang="ko-KR" altLang="en-US" sz="1000" dirty="0" smtClean="0"/>
              <a:t>함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이후 </a:t>
            </a:r>
            <a:r>
              <a:rPr lang="ko-KR" altLang="en-US" sz="1000" dirty="0" err="1" smtClean="0"/>
              <a:t>각인부</a:t>
            </a:r>
            <a:r>
              <a:rPr lang="ko-KR" altLang="en-US" sz="1000" dirty="0" smtClean="0"/>
              <a:t> 파일처리는 </a:t>
            </a:r>
            <a:r>
              <a:rPr lang="ko-KR" altLang="en-US" sz="1000" dirty="0" err="1" smtClean="0"/>
              <a:t>마킹부와</a:t>
            </a:r>
            <a:r>
              <a:rPr lang="ko-KR" altLang="en-US" sz="1000" dirty="0" smtClean="0"/>
              <a:t> 동일</a:t>
            </a:r>
            <a:r>
              <a:rPr lang="en-US" altLang="ko-KR" sz="1000" dirty="0" smtClean="0"/>
              <a:t>)   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388694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수동조작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000" dirty="0" smtClean="0"/>
              <a:t>Main(</a:t>
            </a:r>
            <a:r>
              <a:rPr lang="ko-KR" altLang="en-US" sz="1000" dirty="0" smtClean="0"/>
              <a:t>운전준비</a:t>
            </a:r>
            <a:r>
              <a:rPr lang="en-US" altLang="ko-KR" sz="1000" dirty="0" smtClean="0"/>
              <a:t>, Run, Reset, Stop, </a:t>
            </a:r>
            <a:r>
              <a:rPr lang="ko-KR" altLang="en-US" sz="1000" dirty="0" smtClean="0"/>
              <a:t>자동</a:t>
            </a:r>
            <a:r>
              <a:rPr lang="en-US" altLang="ko-KR" sz="1000" dirty="0" smtClean="0"/>
              <a:t>, 1</a:t>
            </a:r>
            <a:r>
              <a:rPr lang="ko-KR" altLang="en-US" sz="1000" dirty="0" smtClean="0"/>
              <a:t>회 운전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수동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err="1" smtClean="0"/>
              <a:t>Recoiler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연동선택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정회전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역회전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제품척클램프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제품댄서롤상승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하강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제품이음매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좌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상승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하강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제품이음매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우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상승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하강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제품이음매진공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간지 척 </a:t>
            </a:r>
            <a:r>
              <a:rPr lang="ko-KR" altLang="en-US" sz="1000" dirty="0" err="1" smtClean="0"/>
              <a:t>클램프</a:t>
            </a:r>
            <a:r>
              <a:rPr lang="en-US" altLang="ko-KR" sz="1000" dirty="0" smtClean="0"/>
              <a:t>, </a:t>
            </a:r>
          </a:p>
          <a:p>
            <a:pPr marL="0" indent="0">
              <a:buNone/>
            </a:pPr>
            <a:r>
              <a:rPr lang="ko-KR" altLang="en-US" sz="1000" dirty="0" smtClean="0"/>
              <a:t>                 </a:t>
            </a:r>
            <a:r>
              <a:rPr lang="ko-KR" altLang="en-US" sz="1000" dirty="0" err="1" smtClean="0"/>
              <a:t>간지휠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정회전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간지휠</a:t>
            </a:r>
            <a:r>
              <a:rPr lang="ko-KR" altLang="en-US" sz="1000" dirty="0" smtClean="0"/>
              <a:t> 역회전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Rewinder</a:t>
            </a:r>
            <a:r>
              <a:rPr lang="ko-KR" altLang="en-US" sz="1000" dirty="0" smtClean="0"/>
              <a:t>동작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Rewinder</a:t>
            </a:r>
            <a:r>
              <a:rPr lang="ko-KR" altLang="en-US" sz="1000" dirty="0" smtClean="0"/>
              <a:t>제품</a:t>
            </a:r>
            <a:r>
              <a:rPr lang="en-US" altLang="ko-KR" sz="1000" dirty="0" smtClean="0"/>
              <a:t>&amp;</a:t>
            </a:r>
            <a:r>
              <a:rPr lang="ko-KR" altLang="en-US" sz="1000" dirty="0" smtClean="0"/>
              <a:t>간지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Punching(</a:t>
            </a:r>
            <a:r>
              <a:rPr lang="ko-KR" altLang="en-US" sz="1000" dirty="0"/>
              <a:t>연동선택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정회전</a:t>
            </a:r>
            <a:r>
              <a:rPr lang="en-US" altLang="ko-KR" sz="1000" dirty="0"/>
              <a:t>, </a:t>
            </a:r>
            <a:r>
              <a:rPr lang="ko-KR" altLang="en-US" sz="1000" dirty="0"/>
              <a:t>역회전</a:t>
            </a:r>
            <a:r>
              <a:rPr lang="en-US" altLang="ko-KR" sz="1000" dirty="0"/>
              <a:t>, </a:t>
            </a:r>
            <a:r>
              <a:rPr lang="ko-KR" altLang="en-US" sz="1000" dirty="0" err="1" smtClean="0"/>
              <a:t>피딩진공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제품푸쉬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테이블블로워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테이블진공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피딩클램프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텐션클램프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한판넬이송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레이저마크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댄서롤</a:t>
            </a:r>
            <a:r>
              <a:rPr lang="ko-KR" altLang="en-US" sz="1000" dirty="0" smtClean="0"/>
              <a:t> 상승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하강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AOI </a:t>
            </a:r>
            <a:r>
              <a:rPr lang="ko-KR" altLang="en-US" sz="1000" dirty="0" smtClean="0"/>
              <a:t>하면</a:t>
            </a:r>
            <a:r>
              <a:rPr lang="en-US" altLang="ko-KR" sz="1000" dirty="0" smtClean="0"/>
              <a:t>(</a:t>
            </a:r>
            <a:r>
              <a:rPr lang="ko-KR" altLang="en-US" sz="1000" dirty="0"/>
              <a:t>연동선택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정회전</a:t>
            </a:r>
            <a:r>
              <a:rPr lang="en-US" altLang="ko-KR" sz="1000" dirty="0"/>
              <a:t>, </a:t>
            </a:r>
            <a:r>
              <a:rPr lang="ko-KR" altLang="en-US" sz="1000" dirty="0"/>
              <a:t>역회전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피딩진공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제품푸쉬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테이블블로워</a:t>
            </a:r>
            <a:r>
              <a:rPr lang="en-US" altLang="ko-KR" sz="1000" dirty="0"/>
              <a:t>, </a:t>
            </a:r>
            <a:r>
              <a:rPr lang="ko-KR" altLang="en-US" sz="1000" dirty="0"/>
              <a:t>테이블진공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피딩클램프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텐션클램프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한판넬이송</a:t>
            </a:r>
            <a:r>
              <a:rPr lang="en-US" altLang="ko-KR" sz="1000" dirty="0"/>
              <a:t>, </a:t>
            </a:r>
            <a:r>
              <a:rPr lang="ko-KR" altLang="en-US" sz="1000" dirty="0" smtClean="0"/>
              <a:t>레이저마크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/>
              <a:t>AOI </a:t>
            </a:r>
            <a:r>
              <a:rPr lang="ko-KR" altLang="en-US" sz="1000" dirty="0" smtClean="0"/>
              <a:t>상면</a:t>
            </a:r>
            <a:r>
              <a:rPr lang="en-US" altLang="ko-KR" sz="1000" dirty="0"/>
              <a:t>(</a:t>
            </a:r>
            <a:r>
              <a:rPr lang="ko-KR" altLang="en-US" sz="1000" dirty="0"/>
              <a:t>연동선택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정회전</a:t>
            </a:r>
            <a:r>
              <a:rPr lang="en-US" altLang="ko-KR" sz="1000" dirty="0"/>
              <a:t>, </a:t>
            </a:r>
            <a:r>
              <a:rPr lang="ko-KR" altLang="en-US" sz="1000" dirty="0"/>
              <a:t>역회전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피딩진공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제품푸쉬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테이블블로워</a:t>
            </a:r>
            <a:r>
              <a:rPr lang="en-US" altLang="ko-KR" sz="1000" dirty="0"/>
              <a:t>, </a:t>
            </a:r>
            <a:r>
              <a:rPr lang="ko-KR" altLang="en-US" sz="1000" dirty="0"/>
              <a:t>테이블진공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피딩클램프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텐션클램프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한판넬이송</a:t>
            </a:r>
            <a:r>
              <a:rPr lang="en-US" altLang="ko-KR" sz="1000" dirty="0"/>
              <a:t>, </a:t>
            </a:r>
            <a:r>
              <a:rPr lang="ko-KR" altLang="en-US" sz="1000" dirty="0"/>
              <a:t>레이저마크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 smtClean="0"/>
              <a:t>Engraving(</a:t>
            </a:r>
            <a:r>
              <a:rPr lang="ko-KR" altLang="en-US" sz="1000" dirty="0"/>
              <a:t>연동선택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정회전</a:t>
            </a:r>
            <a:r>
              <a:rPr lang="en-US" altLang="ko-KR" sz="1000" dirty="0"/>
              <a:t>, </a:t>
            </a:r>
            <a:r>
              <a:rPr lang="ko-KR" altLang="en-US" sz="1000" dirty="0"/>
              <a:t>역회전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피딩진공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제품푸쉬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테이블블로워</a:t>
            </a:r>
            <a:r>
              <a:rPr lang="en-US" altLang="ko-KR" sz="1000" dirty="0"/>
              <a:t>, </a:t>
            </a:r>
            <a:r>
              <a:rPr lang="ko-KR" altLang="en-US" sz="1000" dirty="0"/>
              <a:t>테이블진공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피딩클램프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텐션클램프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한판넬이송</a:t>
            </a:r>
            <a:r>
              <a:rPr lang="en-US" altLang="ko-KR" sz="1000" dirty="0"/>
              <a:t>, </a:t>
            </a:r>
            <a:r>
              <a:rPr lang="ko-KR" altLang="en-US" sz="1000" dirty="0"/>
              <a:t>레이저마크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댄서롤</a:t>
            </a:r>
            <a:r>
              <a:rPr lang="ko-KR" altLang="en-US" sz="1000" dirty="0"/>
              <a:t> 상승</a:t>
            </a:r>
            <a:r>
              <a:rPr lang="en-US" altLang="ko-KR" sz="1000" dirty="0"/>
              <a:t>/</a:t>
            </a:r>
            <a:r>
              <a:rPr lang="ko-KR" altLang="en-US" sz="1000" dirty="0"/>
              <a:t>하강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 err="1" smtClean="0"/>
              <a:t>Uncoiler</a:t>
            </a:r>
            <a:r>
              <a:rPr lang="en-US" altLang="ko-KR" sz="1000" dirty="0"/>
              <a:t>(</a:t>
            </a:r>
            <a:r>
              <a:rPr lang="ko-KR" altLang="en-US" sz="1000" dirty="0"/>
              <a:t>연동선택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정회전</a:t>
            </a:r>
            <a:r>
              <a:rPr lang="en-US" altLang="ko-KR" sz="1000" dirty="0"/>
              <a:t>, </a:t>
            </a:r>
            <a:r>
              <a:rPr lang="ko-KR" altLang="en-US" sz="1000" dirty="0"/>
              <a:t>역회전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제품척클램프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제품댄서롤상승</a:t>
            </a:r>
            <a:r>
              <a:rPr lang="en-US" altLang="ko-KR" sz="1000" dirty="0"/>
              <a:t>/</a:t>
            </a:r>
            <a:r>
              <a:rPr lang="ko-KR" altLang="en-US" sz="1000" dirty="0"/>
              <a:t>하강</a:t>
            </a:r>
            <a:r>
              <a:rPr lang="en-US" altLang="ko-KR" sz="1000" dirty="0"/>
              <a:t>, </a:t>
            </a:r>
            <a:r>
              <a:rPr lang="ko-KR" altLang="en-US" sz="1000" dirty="0"/>
              <a:t>제품이음매</a:t>
            </a:r>
            <a:r>
              <a:rPr lang="en-US" altLang="ko-KR" sz="1000" dirty="0"/>
              <a:t>(</a:t>
            </a:r>
            <a:r>
              <a:rPr lang="ko-KR" altLang="en-US" sz="1000" dirty="0"/>
              <a:t>좌</a:t>
            </a:r>
            <a:r>
              <a:rPr lang="en-US" altLang="ko-KR" sz="1000" dirty="0"/>
              <a:t>)</a:t>
            </a:r>
            <a:r>
              <a:rPr lang="ko-KR" altLang="en-US" sz="1000" dirty="0"/>
              <a:t>상승</a:t>
            </a:r>
            <a:r>
              <a:rPr lang="en-US" altLang="ko-KR" sz="1000" dirty="0"/>
              <a:t>/</a:t>
            </a:r>
            <a:r>
              <a:rPr lang="ko-KR" altLang="en-US" sz="1000" dirty="0"/>
              <a:t>하강</a:t>
            </a:r>
            <a:r>
              <a:rPr lang="en-US" altLang="ko-KR" sz="1000" dirty="0"/>
              <a:t>, </a:t>
            </a:r>
            <a:r>
              <a:rPr lang="ko-KR" altLang="en-US" sz="1000" dirty="0"/>
              <a:t>제품이음매</a:t>
            </a:r>
            <a:r>
              <a:rPr lang="en-US" altLang="ko-KR" sz="1000" dirty="0"/>
              <a:t>(</a:t>
            </a:r>
            <a:r>
              <a:rPr lang="ko-KR" altLang="en-US" sz="1000" dirty="0"/>
              <a:t>우</a:t>
            </a:r>
            <a:r>
              <a:rPr lang="en-US" altLang="ko-KR" sz="1000" dirty="0"/>
              <a:t>)</a:t>
            </a:r>
            <a:r>
              <a:rPr lang="ko-KR" altLang="en-US" sz="1000" dirty="0"/>
              <a:t>상승</a:t>
            </a:r>
            <a:r>
              <a:rPr lang="en-US" altLang="ko-KR" sz="1000" dirty="0"/>
              <a:t>/</a:t>
            </a:r>
            <a:r>
              <a:rPr lang="ko-KR" altLang="en-US" sz="1000" dirty="0"/>
              <a:t>하강</a:t>
            </a:r>
            <a:r>
              <a:rPr lang="en-US" altLang="ko-KR" sz="1000" dirty="0"/>
              <a:t>, </a:t>
            </a:r>
            <a:r>
              <a:rPr lang="ko-KR" altLang="en-US" sz="1000" dirty="0"/>
              <a:t>제품이음매진공</a:t>
            </a:r>
            <a:r>
              <a:rPr lang="en-US" altLang="ko-KR" sz="1000" dirty="0"/>
              <a:t>, </a:t>
            </a:r>
            <a:r>
              <a:rPr lang="ko-KR" altLang="en-US" sz="1000" dirty="0"/>
              <a:t>간지 척 </a:t>
            </a:r>
            <a:r>
              <a:rPr lang="ko-KR" altLang="en-US" sz="1000" dirty="0" err="1"/>
              <a:t>클램프</a:t>
            </a:r>
            <a:r>
              <a:rPr lang="en-US" altLang="ko-KR" sz="1000" dirty="0"/>
              <a:t>, </a:t>
            </a:r>
          </a:p>
          <a:p>
            <a:pPr marL="0" indent="0">
              <a:buNone/>
            </a:pPr>
            <a:r>
              <a:rPr lang="ko-KR" altLang="en-US" sz="1000" dirty="0"/>
              <a:t>                 </a:t>
            </a:r>
            <a:r>
              <a:rPr lang="ko-KR" altLang="en-US" sz="1000" dirty="0" err="1"/>
              <a:t>간지휠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정회전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간지휠</a:t>
            </a:r>
            <a:r>
              <a:rPr lang="ko-KR" altLang="en-US" sz="1000" dirty="0"/>
              <a:t> 역회전</a:t>
            </a:r>
            <a:r>
              <a:rPr lang="en-US" altLang="ko-KR" sz="1000" dirty="0"/>
              <a:t>, </a:t>
            </a:r>
            <a:r>
              <a:rPr lang="ko-KR" altLang="en-US" sz="1000" dirty="0" err="1" smtClean="0"/>
              <a:t>클린롤러</a:t>
            </a:r>
            <a:r>
              <a:rPr lang="ko-KR" altLang="en-US" sz="1000" dirty="0" smtClean="0"/>
              <a:t> 상승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하강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클린롤러누름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상승</a:t>
            </a:r>
            <a:r>
              <a:rPr lang="en-US" altLang="ko-KR" sz="1000" dirty="0"/>
              <a:t>/</a:t>
            </a:r>
            <a:r>
              <a:rPr lang="ko-KR" altLang="en-US" sz="1000" dirty="0"/>
              <a:t>하강</a:t>
            </a:r>
            <a:r>
              <a:rPr lang="en-US" altLang="ko-KR" sz="1000" dirty="0" smtClean="0"/>
              <a:t>)</a:t>
            </a:r>
            <a:endParaRPr lang="en-US" altLang="ko-KR" sz="1000" dirty="0"/>
          </a:p>
          <a:p>
            <a:r>
              <a:rPr lang="en-US" altLang="ko-KR" sz="1000" dirty="0" smtClean="0"/>
              <a:t>Torque Motor(</a:t>
            </a:r>
            <a:r>
              <a:rPr lang="ko-KR" altLang="en-US" sz="1000" dirty="0" err="1" smtClean="0"/>
              <a:t>펀칭부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검사부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각인부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Core 150mm(</a:t>
            </a:r>
            <a:r>
              <a:rPr lang="en-US" altLang="ko-KR" sz="1000" dirty="0" err="1" smtClean="0"/>
              <a:t>Recoiler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Uncoiler</a:t>
            </a:r>
            <a:r>
              <a:rPr lang="en-US" altLang="ko-KR" sz="1000" dirty="0" smtClean="0"/>
              <a:t>)</a:t>
            </a:r>
            <a:endParaRPr lang="en-US" altLang="ko-KR" sz="1000" dirty="0"/>
          </a:p>
          <a:p>
            <a:endParaRPr lang="en-US" altLang="ko-KR" sz="1000" dirty="0" smtClean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74466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데이타설정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000" dirty="0" smtClean="0"/>
              <a:t>Last Shot, Feeding Offset(MK X/Y, DN X/Y, UP X/Y, LS X/Y)</a:t>
            </a:r>
          </a:p>
          <a:p>
            <a:r>
              <a:rPr lang="en-US" altLang="ko-KR" sz="1000" dirty="0" smtClean="0"/>
              <a:t>Lot</a:t>
            </a:r>
            <a:r>
              <a:rPr lang="ko-KR" altLang="en-US" sz="1000" dirty="0" smtClean="0"/>
              <a:t>관련설정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전체</a:t>
            </a:r>
            <a:r>
              <a:rPr lang="en-US" altLang="ko-KR" sz="1000" dirty="0" smtClean="0"/>
              <a:t>Reel</a:t>
            </a:r>
            <a:r>
              <a:rPr lang="ko-KR" altLang="en-US" sz="1000" dirty="0" smtClean="0"/>
              <a:t>길이</a:t>
            </a:r>
            <a:r>
              <a:rPr lang="en-US" altLang="ko-KR" sz="1000" dirty="0" smtClean="0"/>
              <a:t>[M], Lot</a:t>
            </a:r>
            <a:r>
              <a:rPr lang="ko-KR" altLang="en-US" sz="1000" dirty="0" smtClean="0"/>
              <a:t>분리길이</a:t>
            </a:r>
            <a:r>
              <a:rPr lang="en-US" altLang="ko-KR" sz="1000" dirty="0" smtClean="0"/>
              <a:t>[M], Lot</a:t>
            </a:r>
            <a:r>
              <a:rPr lang="ko-KR" altLang="en-US" sz="1000" dirty="0" err="1" smtClean="0"/>
              <a:t>분리후</a:t>
            </a:r>
            <a:r>
              <a:rPr lang="ko-KR" altLang="en-US" sz="1000" dirty="0" smtClean="0"/>
              <a:t> 절단위치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길이</a:t>
            </a:r>
            <a:r>
              <a:rPr lang="en-US" altLang="ko-KR" sz="1000" dirty="0" smtClean="0"/>
              <a:t>[M], </a:t>
            </a:r>
            <a:r>
              <a:rPr lang="ko-KR" altLang="en-US" sz="1000" dirty="0" err="1" smtClean="0"/>
              <a:t>일시정지</a:t>
            </a:r>
            <a:r>
              <a:rPr lang="ko-KR" altLang="en-US" sz="1000" dirty="0" smtClean="0"/>
              <a:t> 길이</a:t>
            </a:r>
            <a:r>
              <a:rPr lang="en-US" altLang="ko-KR" sz="1000" dirty="0" smtClean="0"/>
              <a:t>[M])</a:t>
            </a:r>
          </a:p>
          <a:p>
            <a:r>
              <a:rPr lang="en-US" altLang="ko-KR" sz="1000" dirty="0" smtClean="0"/>
              <a:t>Feeding</a:t>
            </a:r>
            <a:r>
              <a:rPr lang="ko-KR" altLang="en-US" sz="1000" dirty="0" smtClean="0"/>
              <a:t>관련설정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연속공급 속도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가속도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한판넬공급</a:t>
            </a:r>
            <a:r>
              <a:rPr lang="ko-KR" altLang="en-US" sz="1000" dirty="0" smtClean="0"/>
              <a:t> 길이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속도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가속도</a:t>
            </a:r>
            <a:r>
              <a:rPr lang="en-US" altLang="ko-KR" sz="1000" dirty="0" smtClean="0"/>
              <a:t>, AOI</a:t>
            </a:r>
            <a:r>
              <a:rPr lang="ko-KR" altLang="en-US" sz="1000" dirty="0" smtClean="0"/>
              <a:t>롤러 </a:t>
            </a:r>
            <a:r>
              <a:rPr lang="en-US" altLang="ko-KR" sz="1000" dirty="0" err="1" smtClean="0"/>
              <a:t>LeadPitch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마킹롤러</a:t>
            </a:r>
            <a:r>
              <a:rPr lang="ko-KR" altLang="en-US" sz="1000" dirty="0" smtClean="0"/>
              <a:t> </a:t>
            </a:r>
            <a:r>
              <a:rPr lang="en-US" altLang="ko-KR" sz="1000" dirty="0" err="1" smtClean="0"/>
              <a:t>LeadPitch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마킹부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틀어짐보정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한계값</a:t>
            </a:r>
            <a:r>
              <a:rPr lang="en-US" altLang="ko-KR" sz="1000" dirty="0" smtClean="0"/>
              <a:t>/</a:t>
            </a:r>
            <a:r>
              <a:rPr lang="ko-KR" altLang="en-US" sz="1000" dirty="0" err="1" smtClean="0"/>
              <a:t>인정값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인정횟수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연속</a:t>
            </a:r>
            <a:r>
              <a:rPr lang="en-US" altLang="ko-KR" sz="1000" dirty="0" smtClean="0"/>
              <a:t>Feeding</a:t>
            </a:r>
            <a:r>
              <a:rPr lang="ko-KR" altLang="en-US" sz="1000" dirty="0" smtClean="0"/>
              <a:t>관련설정</a:t>
            </a:r>
            <a:r>
              <a:rPr lang="en-US" altLang="ko-KR" sz="1000" dirty="0" smtClean="0"/>
              <a:t>(AOI</a:t>
            </a:r>
            <a:r>
              <a:rPr lang="ko-KR" altLang="en-US" sz="1000" dirty="0" smtClean="0"/>
              <a:t>롤러 </a:t>
            </a:r>
            <a:r>
              <a:rPr lang="en-US" altLang="ko-KR" sz="1000" dirty="0" smtClean="0"/>
              <a:t>Push Off, </a:t>
            </a:r>
            <a:r>
              <a:rPr lang="ko-KR" altLang="en-US" sz="1000" dirty="0" err="1" smtClean="0"/>
              <a:t>마킹롤러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Push Off)</a:t>
            </a:r>
          </a:p>
          <a:p>
            <a:r>
              <a:rPr lang="en-US" altLang="ko-KR" sz="1000" dirty="0" smtClean="0"/>
              <a:t>Tension</a:t>
            </a:r>
            <a:r>
              <a:rPr lang="ko-KR" altLang="en-US" sz="1000" dirty="0" smtClean="0"/>
              <a:t>관련설정</a:t>
            </a:r>
            <a:r>
              <a:rPr lang="en-US" altLang="ko-KR" sz="1000" dirty="0" smtClean="0"/>
              <a:t>(AOI </a:t>
            </a:r>
            <a:r>
              <a:rPr lang="ko-KR" altLang="en-US" sz="1000" dirty="0" smtClean="0"/>
              <a:t>토크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</a:t>
            </a:r>
            <a:r>
              <a:rPr lang="ko-KR" altLang="en-US" sz="1000" dirty="0" smtClean="0"/>
              <a:t> 토크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초기이송거리설정</a:t>
            </a:r>
            <a:r>
              <a:rPr lang="en-US" altLang="ko-KR" sz="1000" dirty="0" smtClean="0"/>
              <a:t>(AOI~AOI Shot</a:t>
            </a:r>
            <a:r>
              <a:rPr lang="ko-KR" altLang="en-US" sz="1000" dirty="0" smtClean="0"/>
              <a:t>수</a:t>
            </a:r>
            <a:r>
              <a:rPr lang="en-US" altLang="ko-KR" sz="1000" dirty="0" smtClean="0"/>
              <a:t>, AOI~</a:t>
            </a:r>
            <a:r>
              <a:rPr lang="ko-KR" altLang="en-US" sz="1000" dirty="0" err="1" smtClean="0"/>
              <a:t>마킹</a:t>
            </a:r>
            <a:r>
              <a:rPr lang="ko-KR" altLang="en-US" sz="1000" dirty="0" smtClean="0"/>
              <a:t> 거리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err="1" smtClean="0"/>
              <a:t>마킹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관련설정</a:t>
            </a:r>
            <a:r>
              <a:rPr lang="en-US" altLang="ko-KR" sz="1000" dirty="0" smtClean="0"/>
              <a:t>(</a:t>
            </a:r>
          </a:p>
          <a:p>
            <a:r>
              <a:rPr lang="ko-KR" altLang="en-US" sz="1000" dirty="0" err="1" smtClean="0"/>
              <a:t>마킹</a:t>
            </a:r>
            <a:r>
              <a:rPr lang="en-US" altLang="ko-KR" sz="1000" dirty="0" smtClean="0"/>
              <a:t>2</a:t>
            </a:r>
            <a:r>
              <a:rPr lang="ko-KR" altLang="en-US" sz="1000" dirty="0" smtClean="0"/>
              <a:t>관련설정</a:t>
            </a:r>
            <a:r>
              <a:rPr lang="en-US" altLang="ko-KR" sz="1000" dirty="0" smtClean="0"/>
              <a:t>(</a:t>
            </a:r>
          </a:p>
          <a:p>
            <a:r>
              <a:rPr lang="ko-KR" altLang="en-US" sz="1000" dirty="0" err="1" smtClean="0"/>
              <a:t>마킹부</a:t>
            </a:r>
            <a:r>
              <a:rPr lang="ko-KR" altLang="en-US" sz="1000" dirty="0" smtClean="0"/>
              <a:t> 버퍼관련설정</a:t>
            </a:r>
            <a:r>
              <a:rPr lang="en-US" altLang="ko-KR" sz="1000" dirty="0" smtClean="0"/>
              <a:t>( </a:t>
            </a:r>
            <a:r>
              <a:rPr lang="ko-KR" altLang="en-US" sz="1000" dirty="0" smtClean="0"/>
              <a:t>버퍼롤러 초기위치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err="1" smtClean="0"/>
              <a:t>마킹장치설정</a:t>
            </a:r>
            <a:r>
              <a:rPr lang="en-US" altLang="ko-KR" sz="1000" dirty="0" smtClean="0"/>
              <a:t>(</a:t>
            </a:r>
            <a:r>
              <a:rPr lang="ko-KR" altLang="en-US" sz="1000" dirty="0" err="1" smtClean="0"/>
              <a:t>마킹수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리셋</a:t>
            </a:r>
            <a:r>
              <a:rPr lang="ko-KR" altLang="en-US" sz="1000" dirty="0" smtClean="0"/>
              <a:t> 좌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우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마킹수</a:t>
            </a:r>
            <a:r>
              <a:rPr lang="ko-KR" altLang="en-US" sz="1000" dirty="0" smtClean="0"/>
              <a:t> 현재 좌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우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마킹수</a:t>
            </a:r>
            <a:r>
              <a:rPr lang="ko-KR" altLang="en-US" sz="1000" dirty="0" smtClean="0"/>
              <a:t> 한계 좌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우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2D</a:t>
            </a:r>
            <a:r>
              <a:rPr lang="ko-KR" altLang="en-US" sz="1000" dirty="0" smtClean="0"/>
              <a:t>코드관련설정</a:t>
            </a:r>
            <a:r>
              <a:rPr lang="en-US" altLang="ko-KR" sz="1000" dirty="0" smtClean="0"/>
              <a:t>(</a:t>
            </a:r>
            <a:r>
              <a:rPr lang="ko-KR" altLang="en-US" sz="1000" dirty="0" err="1" smtClean="0"/>
              <a:t>각인기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Offset, AOI Offset, </a:t>
            </a:r>
            <a:r>
              <a:rPr lang="ko-KR" altLang="en-US" sz="1000" dirty="0" err="1" smtClean="0"/>
              <a:t>마킹부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Offset, </a:t>
            </a:r>
            <a:r>
              <a:rPr lang="ko-KR" altLang="en-US" sz="1000" dirty="0" smtClean="0"/>
              <a:t>이송 속도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가속도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err="1" smtClean="0"/>
              <a:t>각인기관련설정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버퍼</a:t>
            </a:r>
            <a:r>
              <a:rPr lang="en-US" altLang="ko-KR" sz="1000" dirty="0" smtClean="0"/>
              <a:t>Shot</a:t>
            </a:r>
            <a:r>
              <a:rPr lang="ko-KR" altLang="en-US" sz="1000" dirty="0" smtClean="0"/>
              <a:t>수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시작</a:t>
            </a:r>
            <a:r>
              <a:rPr lang="en-US" altLang="ko-KR" sz="1000" dirty="0" smtClean="0"/>
              <a:t>Shot</a:t>
            </a:r>
            <a:r>
              <a:rPr lang="ko-KR" altLang="en-US" sz="1000" dirty="0" smtClean="0"/>
              <a:t>번호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오더번호</a:t>
            </a:r>
            <a:r>
              <a:rPr lang="en-US" altLang="ko-KR" sz="1000" dirty="0" smtClean="0"/>
              <a:t>, Shot</a:t>
            </a:r>
            <a:r>
              <a:rPr lang="ko-KR" altLang="en-US" sz="1000" dirty="0" smtClean="0"/>
              <a:t>번호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각인기롤러</a:t>
            </a:r>
            <a:r>
              <a:rPr lang="ko-KR" altLang="en-US" sz="1000" dirty="0" smtClean="0"/>
              <a:t> </a:t>
            </a:r>
            <a:r>
              <a:rPr lang="en-US" altLang="ko-KR" sz="1000" dirty="0" err="1" smtClean="0"/>
              <a:t>LeadPitch</a:t>
            </a:r>
            <a:r>
              <a:rPr lang="en-US" altLang="ko-KR" sz="1000" dirty="0" smtClean="0"/>
              <a:t>/Push Off/</a:t>
            </a:r>
            <a:r>
              <a:rPr lang="ko-KR" altLang="en-US" sz="1000" dirty="0" smtClean="0"/>
              <a:t>토크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각인기</a:t>
            </a:r>
            <a:r>
              <a:rPr lang="en-US" altLang="ko-KR" sz="1000" dirty="0" smtClean="0"/>
              <a:t>~AOI</a:t>
            </a:r>
            <a:r>
              <a:rPr lang="ko-KR" altLang="en-US" sz="1000" dirty="0" smtClean="0"/>
              <a:t>거리</a:t>
            </a:r>
            <a:r>
              <a:rPr lang="en-US" altLang="ko-KR" sz="1000" dirty="0" smtClean="0"/>
              <a:t>, </a:t>
            </a:r>
          </a:p>
          <a:p>
            <a:pPr marL="0" indent="0">
              <a:buNone/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                </a:t>
            </a:r>
            <a:r>
              <a:rPr lang="ko-KR" altLang="en-US" sz="1000" dirty="0" err="1" smtClean="0"/>
              <a:t>각인부</a:t>
            </a:r>
            <a:r>
              <a:rPr lang="ko-KR" altLang="en-US" sz="1000" dirty="0" smtClean="0"/>
              <a:t> </a:t>
            </a:r>
            <a:r>
              <a:rPr lang="ko-KR" altLang="en-US" sz="1000" dirty="0" err="1"/>
              <a:t>틀어짐보정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한계값</a:t>
            </a:r>
            <a:r>
              <a:rPr lang="en-US" altLang="ko-KR" sz="1000" dirty="0"/>
              <a:t>/</a:t>
            </a:r>
            <a:r>
              <a:rPr lang="ko-KR" altLang="en-US" sz="1000" dirty="0" err="1"/>
              <a:t>인정값</a:t>
            </a:r>
            <a:r>
              <a:rPr lang="en-US" altLang="ko-KR" sz="1000" dirty="0"/>
              <a:t>/</a:t>
            </a:r>
            <a:r>
              <a:rPr lang="ko-KR" altLang="en-US" sz="1000" dirty="0" smtClean="0"/>
              <a:t>인정횟수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버퍼롤러 초기위치</a:t>
            </a:r>
            <a:r>
              <a:rPr lang="en-US" altLang="ko-KR" sz="1000" dirty="0" smtClean="0"/>
              <a:t>)</a:t>
            </a:r>
          </a:p>
          <a:p>
            <a:endParaRPr lang="en-US" altLang="ko-KR" sz="1000" dirty="0"/>
          </a:p>
          <a:p>
            <a:endParaRPr lang="en-US" altLang="ko-KR" sz="1000" dirty="0" smtClean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028254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Packet Flow Chart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1816769" y="1808489"/>
            <a:ext cx="1989221" cy="709245"/>
            <a:chOff x="1852863" y="1776283"/>
            <a:chExt cx="1989221" cy="709245"/>
          </a:xfrm>
        </p:grpSpPr>
        <p:sp>
          <p:nvSpPr>
            <p:cNvPr id="21" name="직사각형 20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View (Punch)</a:t>
              </a:r>
              <a:endParaRPr lang="ko-KR" altLang="en-US" sz="10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69757" y="2854669"/>
            <a:ext cx="1989221" cy="709245"/>
            <a:chOff x="1852863" y="1776283"/>
            <a:chExt cx="1989221" cy="709245"/>
          </a:xfrm>
        </p:grpSpPr>
        <p:sp>
          <p:nvSpPr>
            <p:cNvPr id="25" name="직사각형 24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Engrave</a:t>
              </a:r>
              <a:endParaRPr lang="ko-KR" altLang="en-US" sz="10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wmClientReceived()</a:t>
              </a:r>
              <a:endParaRPr lang="ko-KR" altLang="en-US" sz="100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212432" y="2860873"/>
            <a:ext cx="1989221" cy="709245"/>
            <a:chOff x="1852863" y="1776283"/>
            <a:chExt cx="1989221" cy="709245"/>
          </a:xfrm>
        </p:grpSpPr>
        <p:sp>
          <p:nvSpPr>
            <p:cNvPr id="28" name="직사각형 27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SR1000w</a:t>
              </a:r>
              <a:endParaRPr lang="ko-KR" altLang="en-US" sz="100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wmClientReceived()</a:t>
              </a:r>
              <a:endParaRPr lang="ko-KR" altLang="en-US" sz="100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69757" y="3986202"/>
            <a:ext cx="1989221" cy="709245"/>
            <a:chOff x="1852863" y="1776283"/>
            <a:chExt cx="1989221" cy="709245"/>
          </a:xfrm>
        </p:grpSpPr>
        <p:sp>
          <p:nvSpPr>
            <p:cNvPr id="31" name="직사각형 30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CTcpIpClient : CSocketComm</a:t>
              </a:r>
              <a:endParaRPr lang="ko-KR" altLang="en-US" sz="100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Running</a:t>
              </a:r>
              <a:r>
                <a:rPr lang="en-US" altLang="ko-KR" sz="1000" smtClean="0"/>
                <a:t>()</a:t>
              </a:r>
              <a:endParaRPr lang="ko-KR" altLang="en-US" sz="100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212432" y="3992406"/>
            <a:ext cx="1989221" cy="709245"/>
            <a:chOff x="1852863" y="1776283"/>
            <a:chExt cx="1989221" cy="709245"/>
          </a:xfrm>
        </p:grpSpPr>
        <p:sp>
          <p:nvSpPr>
            <p:cNvPr id="34" name="직사각형 33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CTcpIpClient : CSocketComm</a:t>
              </a:r>
              <a:endParaRPr lang="ko-KR" altLang="en-US" sz="100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Running</a:t>
              </a:r>
              <a:r>
                <a:rPr lang="en-US" altLang="ko-KR" sz="1000" smtClean="0"/>
                <a:t>()</a:t>
              </a:r>
              <a:endParaRPr lang="ko-KR" altLang="en-US" sz="1000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69757" y="5084458"/>
            <a:ext cx="1989221" cy="709245"/>
            <a:chOff x="1852863" y="1776283"/>
            <a:chExt cx="1989221" cy="709245"/>
          </a:xfrm>
        </p:grpSpPr>
        <p:sp>
          <p:nvSpPr>
            <p:cNvPr id="37" name="직사각형 36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212432" y="5078255"/>
            <a:ext cx="1989221" cy="709245"/>
            <a:chOff x="1852863" y="1776283"/>
            <a:chExt cx="1989221" cy="709245"/>
          </a:xfrm>
        </p:grpSpPr>
        <p:sp>
          <p:nvSpPr>
            <p:cNvPr id="40" name="직사각형 39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621378" y="2838627"/>
            <a:ext cx="1989221" cy="709245"/>
            <a:chOff x="1852863" y="1776283"/>
            <a:chExt cx="1989221" cy="709245"/>
          </a:xfrm>
        </p:grpSpPr>
        <p:sp>
          <p:nvSpPr>
            <p:cNvPr id="43" name="직사각형 42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Engrave</a:t>
              </a:r>
              <a:endParaRPr lang="ko-KR" altLang="en-US" sz="100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wmAcceptReceived()</a:t>
              </a:r>
              <a:endParaRPr lang="ko-KR" altLang="en-US" sz="100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9164053" y="2844831"/>
            <a:ext cx="1989221" cy="709245"/>
            <a:chOff x="1852863" y="1776283"/>
            <a:chExt cx="1989221" cy="709245"/>
          </a:xfrm>
        </p:grpSpPr>
        <p:sp>
          <p:nvSpPr>
            <p:cNvPr id="46" name="직사각형 45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SR1000w</a:t>
              </a:r>
              <a:endParaRPr lang="ko-KR" altLang="en-US" sz="10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wmClientReceived()</a:t>
              </a:r>
              <a:endParaRPr lang="ko-KR" altLang="en-US" sz="1000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621378" y="3970160"/>
            <a:ext cx="1989221" cy="709245"/>
            <a:chOff x="1852863" y="1776283"/>
            <a:chExt cx="1989221" cy="709245"/>
          </a:xfrm>
        </p:grpSpPr>
        <p:sp>
          <p:nvSpPr>
            <p:cNvPr id="49" name="직사각형 48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CTcpIpServer : CSocketComm</a:t>
              </a:r>
              <a:endParaRPr lang="ko-KR" altLang="en-US" sz="100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Running</a:t>
              </a:r>
              <a:r>
                <a:rPr lang="en-US" altLang="ko-KR" sz="1000" smtClean="0"/>
                <a:t>()</a:t>
              </a:r>
            </a:p>
            <a:p>
              <a:pPr algn="ctr"/>
              <a:r>
                <a:rPr lang="en-US" altLang="ko-KR" sz="1000" smtClean="0"/>
                <a:t>wmAcceptReceived()</a:t>
              </a:r>
              <a:endParaRPr lang="ko-KR" altLang="en-US" sz="1000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9164053" y="3976364"/>
            <a:ext cx="1989221" cy="709245"/>
            <a:chOff x="1852863" y="1776283"/>
            <a:chExt cx="1989221" cy="709245"/>
          </a:xfrm>
        </p:grpSpPr>
        <p:sp>
          <p:nvSpPr>
            <p:cNvPr id="52" name="직사각형 51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CTcpIpClient : CSocketComm</a:t>
              </a:r>
              <a:endParaRPr lang="ko-KR" altLang="en-US" sz="100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Running</a:t>
              </a:r>
              <a:r>
                <a:rPr lang="en-US" altLang="ko-KR" sz="1000" smtClean="0"/>
                <a:t>()</a:t>
              </a:r>
              <a:endParaRPr lang="ko-KR" altLang="en-US" sz="100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6621378" y="5078253"/>
            <a:ext cx="1989221" cy="693203"/>
            <a:chOff x="1852863" y="1776283"/>
            <a:chExt cx="1989221" cy="314155"/>
          </a:xfrm>
        </p:grpSpPr>
        <p:sp>
          <p:nvSpPr>
            <p:cNvPr id="55" name="직사각형 54"/>
            <p:cNvSpPr/>
            <p:nvPr/>
          </p:nvSpPr>
          <p:spPr>
            <a:xfrm>
              <a:off x="1852863" y="1776283"/>
              <a:ext cx="1989221" cy="1707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CTcpIpAccept : </a:t>
              </a:r>
              <a:r>
                <a:rPr lang="en-US" altLang="ko-KR" sz="1000"/>
                <a:t>CSocketComm</a:t>
              </a:r>
              <a:endParaRPr lang="ko-KR" altLang="en-US" sz="100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852863" y="1947077"/>
              <a:ext cx="1989221" cy="1433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Running()</a:t>
              </a:r>
              <a:endParaRPr lang="ko-KR" altLang="en-US" sz="1000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9164053" y="5062213"/>
            <a:ext cx="1989221" cy="709245"/>
            <a:chOff x="1852863" y="1776283"/>
            <a:chExt cx="1989221" cy="709245"/>
          </a:xfrm>
        </p:grpSpPr>
        <p:sp>
          <p:nvSpPr>
            <p:cNvPr id="58" name="직사각형 57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7869655" y="1766556"/>
            <a:ext cx="1989221" cy="709245"/>
            <a:chOff x="1852863" y="1776283"/>
            <a:chExt cx="1989221" cy="709245"/>
          </a:xfrm>
        </p:grpSpPr>
        <p:sp>
          <p:nvSpPr>
            <p:cNvPr id="61" name="직사각형 60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View (Laser)</a:t>
              </a:r>
              <a:endParaRPr lang="ko-KR" altLang="en-US" sz="100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264065" y="2234555"/>
            <a:ext cx="1419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wmClientReceivedSr()</a:t>
            </a:r>
            <a:endParaRPr lang="ko-KR" altLang="en-US" sz="1000"/>
          </a:p>
        </p:txBody>
      </p:sp>
      <p:sp>
        <p:nvSpPr>
          <p:cNvPr id="64" name="TextBox 63"/>
          <p:cNvSpPr txBox="1"/>
          <p:nvPr/>
        </p:nvSpPr>
        <p:spPr>
          <a:xfrm>
            <a:off x="7071559" y="2127382"/>
            <a:ext cx="1419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wmServerReceived</a:t>
            </a:r>
            <a:r>
              <a:rPr lang="en-US" altLang="ko-KR" sz="1000" smtClean="0"/>
              <a:t>()</a:t>
            </a:r>
            <a:endParaRPr lang="ko-KR" altLang="en-US" sz="1000"/>
          </a:p>
        </p:txBody>
      </p:sp>
      <p:sp>
        <p:nvSpPr>
          <p:cNvPr id="65" name="TextBox 64"/>
          <p:cNvSpPr txBox="1"/>
          <p:nvPr/>
        </p:nvSpPr>
        <p:spPr>
          <a:xfrm>
            <a:off x="3236495" y="2315474"/>
            <a:ext cx="1419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wmClientReceivedSr()</a:t>
            </a:r>
            <a:endParaRPr lang="ko-KR" altLang="en-US" sz="1000"/>
          </a:p>
        </p:txBody>
      </p:sp>
      <p:sp>
        <p:nvSpPr>
          <p:cNvPr id="66" name="TextBox 65"/>
          <p:cNvSpPr txBox="1"/>
          <p:nvPr/>
        </p:nvSpPr>
        <p:spPr>
          <a:xfrm>
            <a:off x="1239252" y="2169315"/>
            <a:ext cx="1419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wmClientReceived()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9163830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Packet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820562"/>
            <a:ext cx="87259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typedef</a:t>
            </a:r>
            <a:r>
              <a:rPr lang="en-US" altLang="ko-KR" dirty="0"/>
              <a:t> </a:t>
            </a:r>
            <a:r>
              <a:rPr lang="en-US" altLang="ko-KR" dirty="0" err="1"/>
              <a:t>struct</a:t>
            </a:r>
            <a:r>
              <a:rPr lang="en-US" altLang="ko-KR" dirty="0"/>
              <a:t> </a:t>
            </a:r>
            <a:r>
              <a:rPr lang="en-US" altLang="ko-KR" dirty="0" err="1"/>
              <a:t>tagSocketData</a:t>
            </a:r>
            <a:r>
              <a:rPr lang="en-US" altLang="ko-KR" dirty="0"/>
              <a:t> {</a:t>
            </a:r>
          </a:p>
          <a:p>
            <a:pPr lvl="8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nMsgLen</a:t>
            </a:r>
            <a:r>
              <a:rPr lang="en-US" altLang="ko-KR" dirty="0" smtClean="0"/>
              <a:t>;	// </a:t>
            </a:r>
            <a:r>
              <a:rPr lang="en-US" altLang="ko-KR" dirty="0"/>
              <a:t>Message Length </a:t>
            </a:r>
          </a:p>
          <a:p>
            <a:pPr lvl="8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nMsgID</a:t>
            </a:r>
            <a:r>
              <a:rPr lang="en-US" altLang="ko-KR" dirty="0" smtClean="0"/>
              <a:t>;	// </a:t>
            </a:r>
            <a:r>
              <a:rPr lang="en-US" altLang="ko-KR" dirty="0"/>
              <a:t>message ID</a:t>
            </a:r>
          </a:p>
          <a:p>
            <a:pPr lvl="8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nTxPC</a:t>
            </a:r>
            <a:r>
              <a:rPr lang="en-US" altLang="ko-KR" dirty="0" smtClean="0"/>
              <a:t>;	// Transmit PC Id</a:t>
            </a:r>
          </a:p>
          <a:p>
            <a:pPr lvl="8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nRxPC</a:t>
            </a:r>
            <a:r>
              <a:rPr lang="en-US" altLang="ko-KR" dirty="0" smtClean="0"/>
              <a:t>;	// Message Receive PC</a:t>
            </a:r>
          </a:p>
          <a:p>
            <a:pPr lvl="8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nCmdCode</a:t>
            </a:r>
            <a:r>
              <a:rPr lang="en-US" altLang="ko-KR" dirty="0" smtClean="0"/>
              <a:t>;	// Command Code</a:t>
            </a:r>
          </a:p>
          <a:p>
            <a:pPr lvl="8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/>
              <a:t>nData1</a:t>
            </a:r>
            <a:r>
              <a:rPr lang="en-US" altLang="ko-KR" dirty="0" smtClean="0"/>
              <a:t>;	// </a:t>
            </a:r>
            <a:r>
              <a:rPr lang="en-US" altLang="ko-KR" dirty="0"/>
              <a:t>Integer Param1</a:t>
            </a:r>
          </a:p>
          <a:p>
            <a:pPr lvl="8"/>
            <a:r>
              <a:rPr lang="en-US" altLang="ko-KR" dirty="0" err="1"/>
              <a:t>int</a:t>
            </a:r>
            <a:r>
              <a:rPr lang="en-US" altLang="ko-KR" dirty="0"/>
              <a:t> nData2</a:t>
            </a:r>
            <a:r>
              <a:rPr lang="en-US" altLang="ko-KR" dirty="0" smtClean="0"/>
              <a:t>;	// </a:t>
            </a:r>
            <a:r>
              <a:rPr lang="en-US" altLang="ko-KR" dirty="0"/>
              <a:t>Integer Param2</a:t>
            </a:r>
          </a:p>
          <a:p>
            <a:pPr lvl="8"/>
            <a:r>
              <a:rPr lang="en-US" altLang="ko-KR" dirty="0" err="1"/>
              <a:t>int</a:t>
            </a:r>
            <a:r>
              <a:rPr lang="en-US" altLang="ko-KR" dirty="0"/>
              <a:t> nData3</a:t>
            </a:r>
            <a:r>
              <a:rPr lang="en-US" altLang="ko-KR" dirty="0" smtClean="0"/>
              <a:t>;	// </a:t>
            </a:r>
            <a:r>
              <a:rPr lang="en-US" altLang="ko-KR" dirty="0"/>
              <a:t>Integer Param3</a:t>
            </a:r>
          </a:p>
          <a:p>
            <a:pPr lvl="8"/>
            <a:r>
              <a:rPr lang="en-US" altLang="ko-KR" dirty="0" err="1"/>
              <a:t>int</a:t>
            </a:r>
            <a:r>
              <a:rPr lang="en-US" altLang="ko-KR" dirty="0"/>
              <a:t> nData4</a:t>
            </a:r>
            <a:r>
              <a:rPr lang="en-US" altLang="ko-KR" dirty="0" smtClean="0"/>
              <a:t>;	// </a:t>
            </a:r>
            <a:r>
              <a:rPr lang="en-US" altLang="ko-KR" dirty="0"/>
              <a:t>Integer Param4</a:t>
            </a:r>
          </a:p>
          <a:p>
            <a:pPr lvl="8"/>
            <a:r>
              <a:rPr lang="en-US" altLang="ko-KR" dirty="0"/>
              <a:t>float fData1</a:t>
            </a:r>
            <a:r>
              <a:rPr lang="en-US" altLang="ko-KR" dirty="0" smtClean="0"/>
              <a:t>;	// </a:t>
            </a:r>
            <a:r>
              <a:rPr lang="en-US" altLang="ko-KR" dirty="0"/>
              <a:t>float Param1</a:t>
            </a:r>
          </a:p>
          <a:p>
            <a:pPr lvl="8"/>
            <a:r>
              <a:rPr lang="en-US" altLang="ko-KR" dirty="0"/>
              <a:t>float fData2</a:t>
            </a:r>
            <a:r>
              <a:rPr lang="en-US" altLang="ko-KR" dirty="0" smtClean="0"/>
              <a:t>;	// </a:t>
            </a:r>
            <a:r>
              <a:rPr lang="en-US" altLang="ko-KR" dirty="0"/>
              <a:t>float Param2</a:t>
            </a:r>
          </a:p>
          <a:p>
            <a:pPr lvl="8"/>
            <a:r>
              <a:rPr lang="en-US" altLang="ko-KR" dirty="0"/>
              <a:t>float fData3</a:t>
            </a:r>
            <a:r>
              <a:rPr lang="en-US" altLang="ko-KR" dirty="0" smtClean="0"/>
              <a:t>;	// </a:t>
            </a:r>
            <a:r>
              <a:rPr lang="en-US" altLang="ko-KR" dirty="0"/>
              <a:t>float Param3</a:t>
            </a:r>
          </a:p>
          <a:p>
            <a:pPr lvl="8"/>
            <a:r>
              <a:rPr lang="en-US" altLang="ko-KR" dirty="0"/>
              <a:t>float fData4</a:t>
            </a:r>
            <a:r>
              <a:rPr lang="en-US" altLang="ko-KR" dirty="0" smtClean="0"/>
              <a:t>;	// </a:t>
            </a:r>
            <a:r>
              <a:rPr lang="en-US" altLang="ko-KR" dirty="0"/>
              <a:t>float Param4</a:t>
            </a:r>
          </a:p>
          <a:p>
            <a:pPr lvl="8"/>
            <a:r>
              <a:rPr lang="en-US" altLang="ko-KR" dirty="0"/>
              <a:t>char  </a:t>
            </a:r>
            <a:r>
              <a:rPr lang="en-US" altLang="ko-KR" dirty="0" err="1"/>
              <a:t>strData</a:t>
            </a:r>
            <a:r>
              <a:rPr lang="en-US" altLang="ko-KR" dirty="0"/>
              <a:t>[BUFFER_DATA_SIZE];</a:t>
            </a:r>
          </a:p>
          <a:p>
            <a:r>
              <a:rPr lang="en-US" altLang="ko-KR" dirty="0"/>
              <a:t>}SOCKET_DATA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157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en-US" altLang="ko-KR" dirty="0"/>
              <a:t>Command </a:t>
            </a:r>
            <a:r>
              <a:rPr lang="en-US" altLang="ko-KR" dirty="0" smtClean="0"/>
              <a:t>Code)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CMD_SIGNAL 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On/Off)</a:t>
            </a:r>
          </a:p>
          <a:p>
            <a:r>
              <a:rPr lang="en-US" altLang="ko-KR" dirty="0" smtClean="0"/>
              <a:t>CMD_DATA 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float, char[])</a:t>
            </a:r>
          </a:p>
          <a:p>
            <a:r>
              <a:rPr lang="en-US" altLang="ko-KR" dirty="0" smtClean="0"/>
              <a:t>CMD_RETURN</a:t>
            </a:r>
          </a:p>
          <a:p>
            <a:r>
              <a:rPr lang="en-US" altLang="ko-KR" dirty="0" smtClean="0"/>
              <a:t>CMD_ALARM</a:t>
            </a:r>
          </a:p>
          <a:p>
            <a:endParaRPr lang="en-US" altLang="ko-KR" dirty="0" smtClean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40539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en-US" altLang="ko-KR" dirty="0"/>
              <a:t>CMD_SIGNAL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CMD_SIGNAL 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On/Off)</a:t>
            </a:r>
          </a:p>
          <a:p>
            <a:r>
              <a:rPr lang="en-US" altLang="ko-KR" dirty="0" smtClean="0"/>
              <a:t>CMD_RETURN</a:t>
            </a:r>
          </a:p>
          <a:p>
            <a:endParaRPr lang="en-US" altLang="ko-KR" dirty="0" smtClean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nTxPC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Transmit PC Id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nRxPC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Message Receive PC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nCmdCode</a:t>
            </a:r>
            <a:r>
              <a:rPr lang="en-US" altLang="ko-KR" dirty="0"/>
              <a:t>;	// Command </a:t>
            </a:r>
            <a:r>
              <a:rPr lang="en-US" altLang="ko-KR" dirty="0" smtClean="0"/>
              <a:t>Code (CMD_SIGNAL)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nData1;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Param1 (Signal Index)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nData2;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Param2 (</a:t>
            </a:r>
            <a:r>
              <a:rPr lang="en-US" altLang="ko-KR" dirty="0"/>
              <a:t>Signal</a:t>
            </a:r>
            <a:r>
              <a:rPr lang="en-US" altLang="ko-KR" dirty="0" smtClean="0"/>
              <a:t> Value)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nData3;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Param3 (</a:t>
            </a:r>
            <a:r>
              <a:rPr lang="en-US" altLang="ko-KR" dirty="0" err="1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nData4;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Param4 (</a:t>
            </a:r>
            <a:r>
              <a:rPr lang="en-US" altLang="ko-KR" dirty="0" err="1" smtClean="0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103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en-US" altLang="ko-KR" dirty="0"/>
              <a:t>CMD_DATA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CMD_DATA 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float, char[])</a:t>
            </a:r>
          </a:p>
          <a:p>
            <a:r>
              <a:rPr lang="en-US" altLang="ko-KR" dirty="0" smtClean="0"/>
              <a:t>CMD_RETURN</a:t>
            </a:r>
          </a:p>
          <a:p>
            <a:endParaRPr lang="en-US" altLang="ko-KR" dirty="0" smtClean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nTxPC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Transmit PC Id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nRxPC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Message Receive PC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nCmdCode</a:t>
            </a:r>
            <a:r>
              <a:rPr lang="en-US" altLang="ko-KR" dirty="0"/>
              <a:t>;	// Command </a:t>
            </a:r>
            <a:r>
              <a:rPr lang="en-US" altLang="ko-KR" dirty="0" smtClean="0"/>
              <a:t>Code (CMD_DATA)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nData1;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Param1 (Data Page Index)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nData2;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Param2 (Data Item Index)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nData3;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Param3 (Data Item Value)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nData4;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Param4 (</a:t>
            </a:r>
            <a:r>
              <a:rPr lang="en-US" altLang="ko-KR" dirty="0" err="1" smtClean="0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9631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(CMD_RETURN)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CMD_RETURN</a:t>
            </a:r>
          </a:p>
          <a:p>
            <a:endParaRPr lang="en-US" altLang="ko-KR" dirty="0" smtClean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nTxPC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Transmit PC Id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nRxPC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Message Receive PC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nCmdCode</a:t>
            </a:r>
            <a:r>
              <a:rPr lang="en-US" altLang="ko-KR" dirty="0"/>
              <a:t>;	// Command </a:t>
            </a:r>
            <a:r>
              <a:rPr lang="en-US" altLang="ko-KR" dirty="0" smtClean="0"/>
              <a:t>Code (CMD_RETURN)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nData1;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Param1 (Return/Received Value)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nData2;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Param2 (</a:t>
            </a:r>
            <a:r>
              <a:rPr lang="en-US" altLang="ko-KR" dirty="0" err="1"/>
              <a:t>Temparary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nData3;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Param3 (</a:t>
            </a:r>
            <a:r>
              <a:rPr lang="en-US" altLang="ko-KR" dirty="0" err="1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nData4;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Param4 (</a:t>
            </a:r>
            <a:r>
              <a:rPr lang="en-US" altLang="ko-KR" dirty="0" err="1" smtClean="0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619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2024</a:t>
            </a:r>
            <a:r>
              <a:rPr lang="ko-KR" altLang="en-US" dirty="0" smtClean="0"/>
              <a:t>년 불합리사항 프로그램개발 일정</a:t>
            </a:r>
            <a:endParaRPr lang="ko-KR" altLang="en-US" dirty="0"/>
          </a:p>
        </p:txBody>
      </p:sp>
      <p:graphicFrame>
        <p:nvGraphicFramePr>
          <p:cNvPr id="5" name="내용 개체 틀 3"/>
          <p:cNvGraphicFramePr>
            <a:graphicFrameLocks noGrp="1"/>
          </p:cNvGraphicFramePr>
          <p:nvPr>
            <p:ph idx="1"/>
            <p:extLst/>
          </p:nvPr>
        </p:nvGraphicFramePr>
        <p:xfrm>
          <a:off x="523008" y="1670515"/>
          <a:ext cx="11240102" cy="5022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992"/>
                <a:gridCol w="2306782"/>
                <a:gridCol w="652288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</a:tblGrid>
              <a:tr h="6162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문제점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요청사항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진행율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69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0388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2D Barcode </a:t>
                      </a:r>
                      <a:r>
                        <a:rPr lang="ko-KR" altLang="en-US" sz="1200" b="1" dirty="0" smtClean="0"/>
                        <a:t>관련 이상 발생시 처리 기능 부족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Barcode </a:t>
                      </a:r>
                      <a:r>
                        <a:rPr lang="ko-KR" altLang="en-US" sz="1000" dirty="0" smtClean="0"/>
                        <a:t>인식 불가로 </a:t>
                      </a:r>
                      <a:r>
                        <a:rPr lang="ko-KR" altLang="en-US" sz="1000" dirty="0" err="1" smtClean="0"/>
                        <a:t>정지시</a:t>
                      </a:r>
                      <a:r>
                        <a:rPr lang="en-US" altLang="ko-KR" sz="1000" dirty="0" smtClean="0"/>
                        <a:t>, </a:t>
                      </a:r>
                    </a:p>
                    <a:p>
                      <a:pPr algn="ctr" latinLnBrk="1"/>
                      <a:r>
                        <a:rPr lang="ko-KR" altLang="en-US" sz="1000" dirty="0" err="1" smtClean="0"/>
                        <a:t>알람</a:t>
                      </a:r>
                      <a:r>
                        <a:rPr lang="ko-KR" altLang="en-US" sz="1000" dirty="0" smtClean="0"/>
                        <a:t> 추가 요청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619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Barcode</a:t>
                      </a:r>
                      <a:r>
                        <a:rPr lang="ko-KR" altLang="en-US" sz="1000" dirty="0" smtClean="0"/>
                        <a:t>인식불가시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오름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200" b="1" dirty="0" smtClean="0"/>
                        <a:t>내림차순</a:t>
                      </a:r>
                      <a:r>
                        <a:rPr lang="ko-KR" altLang="en-US" sz="1000" dirty="0" smtClean="0"/>
                        <a:t>으로 특정구간 정상진행 필요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구간은 작업자 </a:t>
                      </a:r>
                      <a:r>
                        <a:rPr lang="en-US" altLang="ko-KR" sz="1000" dirty="0" smtClean="0"/>
                        <a:t>key in)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388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key in </a:t>
                      </a:r>
                      <a:r>
                        <a:rPr lang="ko-KR" altLang="en-US" sz="1000" dirty="0" smtClean="0"/>
                        <a:t>한 </a:t>
                      </a:r>
                      <a:r>
                        <a:rPr lang="en-US" altLang="ko-KR" sz="1000" dirty="0" smtClean="0"/>
                        <a:t>ITS </a:t>
                      </a:r>
                      <a:r>
                        <a:rPr lang="ko-KR" altLang="en-US" sz="1000" dirty="0" smtClean="0"/>
                        <a:t>번호와 인식한 번호 다를 경우 설비 정지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내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err="1" smtClean="0"/>
                        <a:t>외층검사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각인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상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하 </a:t>
                      </a:r>
                      <a:r>
                        <a:rPr lang="ko-KR" altLang="en-US" sz="1000" dirty="0" err="1" smtClean="0"/>
                        <a:t>검사부</a:t>
                      </a:r>
                      <a:r>
                        <a:rPr lang="ko-KR" altLang="en-US" sz="1000" dirty="0" smtClean="0"/>
                        <a:t> 모두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919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내층 이어가기 </a:t>
                      </a:r>
                      <a:r>
                        <a:rPr lang="ko-KR" altLang="en-US" sz="800" b="1" dirty="0" err="1" smtClean="0"/>
                        <a:t>진행시</a:t>
                      </a:r>
                      <a:r>
                        <a:rPr lang="en-US" altLang="ko-KR" sz="800" b="1" dirty="0" smtClean="0"/>
                        <a:t>, </a:t>
                      </a:r>
                      <a:r>
                        <a:rPr lang="ko-KR" altLang="en-US" sz="800" b="1" dirty="0" smtClean="0"/>
                        <a:t>앞 </a:t>
                      </a:r>
                      <a:r>
                        <a:rPr lang="ko-KR" altLang="en-US" sz="800" b="1" dirty="0" err="1" smtClean="0"/>
                        <a:t>샷이</a:t>
                      </a:r>
                      <a:r>
                        <a:rPr lang="ko-KR" altLang="en-US" sz="800" b="1" dirty="0" smtClean="0"/>
                        <a:t> 더미인 경우 작업 불가</a:t>
                      </a:r>
                      <a:endParaRPr lang="ko-KR" altLang="en-US" sz="8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이어가기 가능하도록 변경 요청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77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내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ko-KR" altLang="en-US" sz="1200" b="1" dirty="0" err="1" smtClean="0"/>
                        <a:t>외층</a:t>
                      </a:r>
                      <a:r>
                        <a:rPr lang="ko-KR" altLang="en-US" sz="1200" b="1" dirty="0" smtClean="0"/>
                        <a:t> 검사를 동일 설비에서만 작업 가능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설비 혼용 가능하도록 수정 요청 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(ex. </a:t>
                      </a:r>
                      <a:r>
                        <a:rPr lang="ko-KR" altLang="en-US" sz="1000" dirty="0" smtClean="0"/>
                        <a:t>내층 </a:t>
                      </a:r>
                      <a:r>
                        <a:rPr lang="en-US" altLang="ko-KR" sz="1000" dirty="0" smtClean="0"/>
                        <a:t>11</a:t>
                      </a:r>
                      <a:r>
                        <a:rPr lang="ko-KR" altLang="en-US" sz="1000" dirty="0" smtClean="0"/>
                        <a:t>호기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외층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13</a:t>
                      </a:r>
                      <a:r>
                        <a:rPr lang="ko-KR" altLang="en-US" sz="1000" dirty="0" smtClean="0"/>
                        <a:t>호기 작업</a:t>
                      </a:r>
                      <a:r>
                        <a:rPr lang="en-US" altLang="ko-KR" sz="1000" dirty="0" smtClean="0"/>
                        <a:t>)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770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내층 </a:t>
                      </a:r>
                      <a:r>
                        <a:rPr lang="en-US" altLang="ko-KR" sz="800" b="1" dirty="0" smtClean="0"/>
                        <a:t>2D </a:t>
                      </a:r>
                      <a:r>
                        <a:rPr lang="ko-KR" altLang="en-US" sz="800" b="1" dirty="0" err="1" smtClean="0"/>
                        <a:t>각인중</a:t>
                      </a:r>
                      <a:r>
                        <a:rPr lang="ko-KR" altLang="en-US" sz="800" b="1" dirty="0" smtClean="0"/>
                        <a:t> 에러 발생시</a:t>
                      </a:r>
                      <a:r>
                        <a:rPr lang="en-US" altLang="ko-KR" sz="800" b="1" dirty="0" smtClean="0"/>
                        <a:t>, </a:t>
                      </a:r>
                      <a:r>
                        <a:rPr lang="ko-KR" altLang="en-US" sz="800" b="1" dirty="0" smtClean="0"/>
                        <a:t>설비 </a:t>
                      </a:r>
                      <a:r>
                        <a:rPr lang="ko-KR" altLang="en-US" sz="800" b="1" dirty="0" err="1" smtClean="0"/>
                        <a:t>정지없이</a:t>
                      </a:r>
                      <a:r>
                        <a:rPr lang="ko-KR" altLang="en-US" sz="800" b="1" dirty="0" smtClean="0"/>
                        <a:t> 각인 안하고 </a:t>
                      </a:r>
                      <a:r>
                        <a:rPr lang="ko-KR" altLang="en-US" sz="800" b="1" dirty="0" err="1" smtClean="0"/>
                        <a:t>피딩</a:t>
                      </a:r>
                      <a:r>
                        <a:rPr lang="ko-KR" altLang="en-US" sz="800" b="1" dirty="0" smtClean="0"/>
                        <a:t> 됨</a:t>
                      </a:r>
                      <a:endParaRPr lang="ko-KR" altLang="en-US" sz="8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에러 발생시 설비 </a:t>
                      </a:r>
                      <a:r>
                        <a:rPr lang="ko-KR" altLang="en-US" sz="1000" dirty="0" err="1" smtClean="0"/>
                        <a:t>정지되어야하고</a:t>
                      </a:r>
                      <a:r>
                        <a:rPr lang="en-US" altLang="ko-KR" sz="1000" dirty="0" smtClean="0"/>
                        <a:t>, </a:t>
                      </a:r>
                    </a:p>
                    <a:p>
                      <a:pPr algn="ctr" latinLnBrk="1"/>
                      <a:r>
                        <a:rPr lang="ko-KR" altLang="en-US" sz="1000" dirty="0" err="1" smtClean="0"/>
                        <a:t>위치수정후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작업가능하도록</a:t>
                      </a:r>
                      <a:r>
                        <a:rPr lang="ko-KR" altLang="en-US" sz="1000" dirty="0" smtClean="0"/>
                        <a:t> 수정요청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38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하부검사 </a:t>
                      </a:r>
                      <a:r>
                        <a:rPr lang="en-US" altLang="ko-KR" sz="800" b="1" dirty="0" smtClean="0"/>
                        <a:t>2D </a:t>
                      </a:r>
                      <a:r>
                        <a:rPr lang="ko-KR" altLang="en-US" sz="800" b="1" dirty="0" smtClean="0"/>
                        <a:t>리더기 조명 때문에 </a:t>
                      </a:r>
                      <a:r>
                        <a:rPr lang="en-US" altLang="ko-KR" sz="800" b="1" dirty="0" smtClean="0"/>
                        <a:t>Via hole </a:t>
                      </a:r>
                      <a:r>
                        <a:rPr lang="ko-KR" altLang="en-US" sz="800" b="1" dirty="0" err="1" smtClean="0"/>
                        <a:t>과검</a:t>
                      </a:r>
                      <a:r>
                        <a:rPr lang="ko-KR" altLang="en-US" sz="800" b="1" dirty="0" smtClean="0"/>
                        <a:t> 발생</a:t>
                      </a:r>
                      <a:endParaRPr lang="ko-KR" altLang="en-US" sz="8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2D Auto </a:t>
                      </a:r>
                      <a:r>
                        <a:rPr lang="ko-KR" altLang="en-US" sz="1000" dirty="0" smtClean="0"/>
                        <a:t>버튼 </a:t>
                      </a:r>
                      <a:r>
                        <a:rPr lang="en-US" altLang="ko-KR" sz="1000" dirty="0" smtClean="0"/>
                        <a:t>on, off</a:t>
                      </a:r>
                      <a:r>
                        <a:rPr lang="ko-KR" altLang="en-US" sz="1000" dirty="0" smtClean="0"/>
                        <a:t>시 리더기도 같이 </a:t>
                      </a:r>
                      <a:r>
                        <a:rPr lang="en-US" altLang="ko-KR" sz="1000" dirty="0" smtClean="0"/>
                        <a:t>on, off </a:t>
                      </a:r>
                      <a:r>
                        <a:rPr lang="ko-KR" altLang="en-US" sz="1000" dirty="0" smtClean="0"/>
                        <a:t>되도록 수정 요청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70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/>
                        <a:t>GantrySystem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Scan</a:t>
                      </a:r>
                      <a:r>
                        <a:rPr lang="ko-KR" altLang="en-US" sz="1000" dirty="0" smtClean="0"/>
                        <a:t>축 테스트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114"/>
          <p:cNvSpPr>
            <a:spLocks noChangeArrowheads="1"/>
          </p:cNvSpPr>
          <p:nvPr/>
        </p:nvSpPr>
        <p:spPr bwMode="auto">
          <a:xfrm>
            <a:off x="10775987" y="265950"/>
            <a:ext cx="488950" cy="215900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Rectangle 116"/>
          <p:cNvSpPr>
            <a:spLocks noChangeArrowheads="1"/>
          </p:cNvSpPr>
          <p:nvPr/>
        </p:nvSpPr>
        <p:spPr bwMode="auto">
          <a:xfrm>
            <a:off x="10776071" y="508545"/>
            <a:ext cx="488866" cy="215900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370643" y="493970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진행율</a:t>
            </a:r>
            <a:endParaRPr lang="ko-KR" altLang="en-US" sz="1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1322149" y="235629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계획날짜</a:t>
            </a:r>
            <a:endParaRPr lang="ko-KR" altLang="en-US" sz="1000" b="1"/>
          </a:p>
        </p:txBody>
      </p:sp>
      <p:sp>
        <p:nvSpPr>
          <p:cNvPr id="10" name="Rectangle 114"/>
          <p:cNvSpPr>
            <a:spLocks noChangeArrowheads="1"/>
          </p:cNvSpPr>
          <p:nvPr/>
        </p:nvSpPr>
        <p:spPr bwMode="auto">
          <a:xfrm>
            <a:off x="5257453" y="2878677"/>
            <a:ext cx="218556" cy="18823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Rectangle 116"/>
          <p:cNvSpPr>
            <a:spLocks noChangeArrowheads="1"/>
          </p:cNvSpPr>
          <p:nvPr/>
        </p:nvSpPr>
        <p:spPr bwMode="auto">
          <a:xfrm>
            <a:off x="5257454" y="3066912"/>
            <a:ext cx="218556" cy="150320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424060" y="3002463"/>
            <a:ext cx="62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90%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05184" y="2878677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90%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16325" y="3873410"/>
            <a:ext cx="62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616325" y="3379331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380685" y="3534856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17" name="Rectangle 114"/>
          <p:cNvSpPr>
            <a:spLocks noChangeArrowheads="1"/>
          </p:cNvSpPr>
          <p:nvPr/>
        </p:nvSpPr>
        <p:spPr bwMode="auto">
          <a:xfrm>
            <a:off x="7435040" y="3820847"/>
            <a:ext cx="218556" cy="18823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346131" y="4076544"/>
            <a:ext cx="62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19" name="Rectangle 114"/>
          <p:cNvSpPr>
            <a:spLocks noChangeArrowheads="1"/>
          </p:cNvSpPr>
          <p:nvPr/>
        </p:nvSpPr>
        <p:spPr bwMode="auto">
          <a:xfrm>
            <a:off x="5476009" y="4383211"/>
            <a:ext cx="218556" cy="18823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Rectangle 116"/>
          <p:cNvSpPr>
            <a:spLocks noChangeArrowheads="1"/>
          </p:cNvSpPr>
          <p:nvPr/>
        </p:nvSpPr>
        <p:spPr bwMode="auto">
          <a:xfrm>
            <a:off x="5476009" y="4600978"/>
            <a:ext cx="218556" cy="150320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758054" y="4503688"/>
            <a:ext cx="62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90%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16325" y="4461346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90%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3" name="Rectangle 114"/>
          <p:cNvSpPr>
            <a:spLocks noChangeArrowheads="1"/>
          </p:cNvSpPr>
          <p:nvPr/>
        </p:nvSpPr>
        <p:spPr bwMode="auto">
          <a:xfrm>
            <a:off x="7869565" y="4842242"/>
            <a:ext cx="402007" cy="199719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828810" y="5075281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639725" y="4915334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26" name="Rectangle 114"/>
          <p:cNvSpPr>
            <a:spLocks noChangeArrowheads="1"/>
          </p:cNvSpPr>
          <p:nvPr/>
        </p:nvSpPr>
        <p:spPr bwMode="auto">
          <a:xfrm>
            <a:off x="8271572" y="3283270"/>
            <a:ext cx="872427" cy="162045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Rectangle 114"/>
          <p:cNvSpPr>
            <a:spLocks noChangeArrowheads="1"/>
          </p:cNvSpPr>
          <p:nvPr/>
        </p:nvSpPr>
        <p:spPr bwMode="auto">
          <a:xfrm>
            <a:off x="5694565" y="6234116"/>
            <a:ext cx="847250" cy="171983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838419" y="6329101"/>
            <a:ext cx="650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688858" y="6257336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30" name="Rectangle 114"/>
          <p:cNvSpPr>
            <a:spLocks noChangeArrowheads="1"/>
          </p:cNvSpPr>
          <p:nvPr/>
        </p:nvSpPr>
        <p:spPr bwMode="auto">
          <a:xfrm>
            <a:off x="6541815" y="5327843"/>
            <a:ext cx="847250" cy="171983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Rectangle 114"/>
          <p:cNvSpPr>
            <a:spLocks noChangeArrowheads="1"/>
          </p:cNvSpPr>
          <p:nvPr/>
        </p:nvSpPr>
        <p:spPr bwMode="auto">
          <a:xfrm>
            <a:off x="7703374" y="5765800"/>
            <a:ext cx="157926" cy="209109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667251" y="5464714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624770" y="5374084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688858" y="5828072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35" name="Rectangle 116"/>
          <p:cNvSpPr>
            <a:spLocks noChangeArrowheads="1"/>
          </p:cNvSpPr>
          <p:nvPr/>
        </p:nvSpPr>
        <p:spPr bwMode="auto">
          <a:xfrm>
            <a:off x="7708984" y="6000767"/>
            <a:ext cx="150033" cy="172760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7877572" y="5865617"/>
            <a:ext cx="62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90%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8233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(CMD_STATUS)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CMD_SIGNAL 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On/Off)</a:t>
            </a:r>
          </a:p>
          <a:p>
            <a:r>
              <a:rPr lang="en-US" altLang="ko-KR" dirty="0" smtClean="0"/>
              <a:t>CMD_DATA 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float, char[])</a:t>
            </a:r>
          </a:p>
          <a:p>
            <a:r>
              <a:rPr lang="en-US" altLang="ko-KR" dirty="0" smtClean="0"/>
              <a:t>CMD_RETURN</a:t>
            </a:r>
          </a:p>
          <a:p>
            <a:endParaRPr lang="en-US" altLang="ko-KR" dirty="0" smtClean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nTxPC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Transmit PC Id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nRxPC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Message Receive PC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nCmdCode</a:t>
            </a:r>
            <a:r>
              <a:rPr lang="en-US" altLang="ko-KR" dirty="0"/>
              <a:t>;	// Command </a:t>
            </a:r>
            <a:r>
              <a:rPr lang="en-US" altLang="ko-KR" dirty="0" smtClean="0"/>
              <a:t>Code (CMD_STATUS)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nData1;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Param1 (Status Index)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nData2;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Param2 (</a:t>
            </a:r>
            <a:r>
              <a:rPr lang="en-US" altLang="ko-KR" dirty="0" err="1"/>
              <a:t>Temparary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nData3;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Param3 (</a:t>
            </a:r>
            <a:r>
              <a:rPr lang="en-US" altLang="ko-KR" dirty="0" err="1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nData4;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Param4 (</a:t>
            </a:r>
            <a:r>
              <a:rPr lang="en-US" altLang="ko-KR" dirty="0" err="1" smtClean="0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91766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자동</a:t>
            </a:r>
            <a:r>
              <a:rPr lang="en-US" altLang="ko-KR" smtClean="0"/>
              <a:t>/</a:t>
            </a:r>
            <a:r>
              <a:rPr lang="ko-KR" altLang="en-US" smtClean="0"/>
              <a:t>수동 전환 스위치 변경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685" y="1868133"/>
            <a:ext cx="6140669" cy="23131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226" y="4358689"/>
            <a:ext cx="6105525" cy="22955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860419" y="2355365"/>
            <a:ext cx="1291728" cy="12300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971155" y="4801786"/>
            <a:ext cx="1291728" cy="12300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5382126" y="3864138"/>
            <a:ext cx="433137" cy="49455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378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외층</a:t>
            </a:r>
            <a:r>
              <a:rPr lang="ko-KR" altLang="en-US" dirty="0" smtClean="0"/>
              <a:t> 검사진행 모니터링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4793" y="1825625"/>
            <a:ext cx="55424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465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외층</a:t>
            </a:r>
            <a:r>
              <a:rPr lang="ko-KR" altLang="en-US" dirty="0" smtClean="0"/>
              <a:t> 검사진행 모니터링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877" y="1825625"/>
            <a:ext cx="67142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2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내층모드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“D:\ItsFile\</a:t>
            </a:r>
            <a:r>
              <a:rPr lang="ko-KR" altLang="en-US" dirty="0" smtClean="0"/>
              <a:t>모델명</a:t>
            </a:r>
            <a:r>
              <a:rPr lang="en-US" altLang="ko-KR" dirty="0" smtClean="0"/>
              <a:t>\ITS_CODE\</a:t>
            </a:r>
            <a:r>
              <a:rPr lang="ko-KR" altLang="en-US" dirty="0" err="1" smtClean="0"/>
              <a:t>로트명</a:t>
            </a:r>
            <a:r>
              <a:rPr lang="en-US" altLang="ko-KR" dirty="0" smtClean="0"/>
              <a:t>\</a:t>
            </a:r>
            <a:r>
              <a:rPr lang="ko-KR" altLang="en-US" dirty="0" err="1" smtClean="0"/>
              <a:t>레이어명</a:t>
            </a:r>
            <a:r>
              <a:rPr lang="en-US" altLang="ko-KR" dirty="0" smtClean="0"/>
              <a:t>\” </a:t>
            </a:r>
            <a:r>
              <a:rPr lang="ko-KR" altLang="en-US" dirty="0" smtClean="0"/>
              <a:t>폴더생성</a:t>
            </a:r>
            <a:endParaRPr lang="en-US" altLang="ko-KR" dirty="0" smtClean="0"/>
          </a:p>
          <a:p>
            <a:r>
              <a:rPr lang="en-US" altLang="ko-KR" dirty="0"/>
              <a:t>“D:\</a:t>
            </a:r>
            <a:r>
              <a:rPr lang="en-US" altLang="ko-KR" dirty="0" err="1"/>
              <a:t>ItsFile</a:t>
            </a:r>
            <a:r>
              <a:rPr lang="en-US" altLang="ko-KR" dirty="0"/>
              <a:t>\</a:t>
            </a:r>
            <a:r>
              <a:rPr lang="ko-KR" altLang="en-US" dirty="0"/>
              <a:t>모델명</a:t>
            </a:r>
            <a:r>
              <a:rPr lang="en-US" altLang="ko-KR" dirty="0"/>
              <a:t>\</a:t>
            </a:r>
            <a:r>
              <a:rPr lang="en-US" altLang="ko-KR" dirty="0" smtClean="0"/>
              <a:t>ITS_CODE\</a:t>
            </a:r>
            <a:r>
              <a:rPr lang="en-US" altLang="ko-KR" dirty="0" smtClean="0">
                <a:solidFill>
                  <a:srgbClr val="FF0000"/>
                </a:solidFill>
              </a:rPr>
              <a:t>ITS_CODE.txt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파일생성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424802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ITS_CODE.txt </a:t>
            </a:r>
            <a:r>
              <a:rPr lang="ko-KR" altLang="en-US" dirty="0" smtClean="0"/>
              <a:t>파일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내층시리얼번호</a:t>
            </a:r>
            <a:r>
              <a:rPr lang="en-US" altLang="ko-KR" dirty="0" smtClean="0"/>
              <a:t>]</a:t>
            </a:r>
          </a:p>
          <a:p>
            <a:r>
              <a:rPr lang="en-US" altLang="ko-KR" dirty="0"/>
              <a:t>Test </a:t>
            </a:r>
            <a:r>
              <a:rPr lang="en-US" altLang="ko-KR" dirty="0" smtClean="0"/>
              <a:t>Mode = 1 // 1: </a:t>
            </a:r>
            <a:r>
              <a:rPr lang="ko-KR" altLang="en-US" dirty="0" smtClean="0"/>
              <a:t>내층모드 </a:t>
            </a:r>
            <a:r>
              <a:rPr lang="en-US" altLang="ko-KR" dirty="0" smtClean="0"/>
              <a:t>, 2: </a:t>
            </a:r>
            <a:r>
              <a:rPr lang="ko-KR" altLang="en-US" dirty="0" err="1" smtClean="0"/>
              <a:t>외층모드</a:t>
            </a:r>
            <a:endParaRPr lang="en-US" altLang="ko-KR" dirty="0" smtClean="0"/>
          </a:p>
          <a:p>
            <a:r>
              <a:rPr lang="en-US" altLang="ko-KR" dirty="0"/>
              <a:t>Dual </a:t>
            </a:r>
            <a:r>
              <a:rPr lang="en-US" altLang="ko-KR" dirty="0" smtClean="0"/>
              <a:t>Test = 1   // 1: </a:t>
            </a:r>
            <a:r>
              <a:rPr lang="ko-KR" altLang="en-US" dirty="0" smtClean="0"/>
              <a:t>양면검사</a:t>
            </a:r>
            <a:r>
              <a:rPr lang="en-US" altLang="ko-KR" dirty="0" smtClean="0"/>
              <a:t>, 0: </a:t>
            </a:r>
            <a:r>
              <a:rPr lang="ko-KR" altLang="en-US" dirty="0" smtClean="0"/>
              <a:t>단면검사</a:t>
            </a:r>
            <a:endParaRPr lang="en-US" altLang="ko-KR" dirty="0" smtClean="0"/>
          </a:p>
          <a:p>
            <a:r>
              <a:rPr lang="en-US" altLang="ko-KR" dirty="0"/>
              <a:t>Process Unit </a:t>
            </a:r>
            <a:r>
              <a:rPr lang="en-US" altLang="ko-KR" dirty="0" smtClean="0"/>
              <a:t>Code = V90</a:t>
            </a:r>
          </a:p>
          <a:p>
            <a:r>
              <a:rPr lang="en-US" altLang="ko-KR" dirty="0"/>
              <a:t>Current </a:t>
            </a:r>
            <a:r>
              <a:rPr lang="en-US" altLang="ko-KR" dirty="0" smtClean="0"/>
              <a:t>Model = </a:t>
            </a:r>
            <a:r>
              <a:rPr lang="ko-KR" altLang="en-US" dirty="0" smtClean="0"/>
              <a:t>내층모델명</a:t>
            </a:r>
            <a:endParaRPr lang="en-US" altLang="ko-KR" dirty="0" smtClean="0"/>
          </a:p>
          <a:p>
            <a:r>
              <a:rPr lang="en-US" altLang="ko-KR" dirty="0"/>
              <a:t>Its </a:t>
            </a:r>
            <a:r>
              <a:rPr lang="en-US" altLang="ko-KR" dirty="0" smtClean="0"/>
              <a:t>Code = </a:t>
            </a:r>
            <a:r>
              <a:rPr lang="en-US" altLang="ko-KR" dirty="0" smtClean="0">
                <a:solidFill>
                  <a:srgbClr val="FF0000"/>
                </a:solidFill>
              </a:rPr>
              <a:t>ITS_CODE</a:t>
            </a:r>
          </a:p>
          <a:p>
            <a:r>
              <a:rPr lang="en-US" altLang="ko-KR" dirty="0"/>
              <a:t>Current </a:t>
            </a:r>
            <a:r>
              <a:rPr lang="en-US" altLang="ko-KR" dirty="0" smtClean="0"/>
              <a:t>Lot = </a:t>
            </a:r>
            <a:r>
              <a:rPr lang="ko-KR" altLang="en-US" dirty="0" smtClean="0"/>
              <a:t>내층 </a:t>
            </a:r>
            <a:r>
              <a:rPr lang="ko-KR" altLang="en-US" dirty="0" err="1" smtClean="0"/>
              <a:t>로트명</a:t>
            </a:r>
            <a:endParaRPr lang="en-US" altLang="ko-KR" dirty="0" smtClean="0"/>
          </a:p>
          <a:p>
            <a:r>
              <a:rPr lang="en-US" altLang="ko-KR" dirty="0"/>
              <a:t>Current Layer </a:t>
            </a:r>
            <a:r>
              <a:rPr lang="en-US" altLang="ko-KR" dirty="0" smtClean="0"/>
              <a:t>Up = </a:t>
            </a:r>
            <a:r>
              <a:rPr lang="ko-KR" altLang="en-US" dirty="0"/>
              <a:t>내층 </a:t>
            </a:r>
            <a:r>
              <a:rPr lang="ko-KR" altLang="en-US" dirty="0" smtClean="0"/>
              <a:t>상면 </a:t>
            </a:r>
            <a:r>
              <a:rPr lang="ko-KR" altLang="en-US" dirty="0" err="1" smtClean="0"/>
              <a:t>레이어명</a:t>
            </a:r>
            <a:endParaRPr lang="en-US" altLang="ko-KR" dirty="0" smtClean="0"/>
          </a:p>
          <a:p>
            <a:r>
              <a:rPr lang="en-US" altLang="ko-KR" dirty="0"/>
              <a:t>Current Layer </a:t>
            </a:r>
            <a:r>
              <a:rPr lang="en-US" altLang="ko-KR" dirty="0" err="1" smtClean="0"/>
              <a:t>Dn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ko-KR" altLang="en-US" dirty="0"/>
              <a:t>내층 </a:t>
            </a:r>
            <a:r>
              <a:rPr lang="ko-KR" altLang="en-US" dirty="0" smtClean="0"/>
              <a:t>하면 </a:t>
            </a:r>
            <a:r>
              <a:rPr lang="ko-KR" altLang="en-US" dirty="0" err="1"/>
              <a:t>레이어명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1117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외층모드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“D:\</a:t>
            </a:r>
            <a:r>
              <a:rPr lang="en-US" altLang="ko-KR" dirty="0" err="1"/>
              <a:t>ItsFile</a:t>
            </a:r>
            <a:r>
              <a:rPr lang="en-US" altLang="ko-KR" dirty="0"/>
              <a:t>\</a:t>
            </a:r>
            <a:r>
              <a:rPr lang="ko-KR" altLang="en-US" dirty="0"/>
              <a:t>모델명</a:t>
            </a:r>
            <a:r>
              <a:rPr lang="en-US" altLang="ko-KR" dirty="0"/>
              <a:t>\ITS_CODE\Result.txt” ITS </a:t>
            </a:r>
            <a:r>
              <a:rPr lang="ko-KR" altLang="en-US" dirty="0"/>
              <a:t>결과파일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r>
              <a:rPr lang="en-US" altLang="ko-KR" dirty="0" smtClean="0"/>
              <a:t>ITS_CODE.txt</a:t>
            </a:r>
            <a:r>
              <a:rPr lang="ko-KR" altLang="en-US" dirty="0" smtClean="0"/>
              <a:t>의 정보로 내층의 </a:t>
            </a:r>
            <a:r>
              <a:rPr lang="ko-KR" altLang="en-US" dirty="0" err="1" smtClean="0"/>
              <a:t>상면릴맵과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하면릴맵을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Loading</a:t>
            </a:r>
          </a:p>
          <a:p>
            <a:r>
              <a:rPr lang="ko-KR" altLang="en-US" dirty="0" err="1" smtClean="0"/>
              <a:t>외층의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상면릴맵과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하면릴맵을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Loading</a:t>
            </a:r>
          </a:p>
          <a:p>
            <a:r>
              <a:rPr lang="ko-KR" altLang="en-US" dirty="0" smtClean="0"/>
              <a:t>내층 상</a:t>
            </a:r>
            <a:r>
              <a:rPr lang="en-US" altLang="ko-KR" dirty="0" smtClean="0"/>
              <a:t>/</a:t>
            </a:r>
            <a:r>
              <a:rPr lang="ko-KR" altLang="en-US" dirty="0" smtClean="0"/>
              <a:t>하면 </a:t>
            </a:r>
            <a:r>
              <a:rPr lang="ko-KR" altLang="en-US" dirty="0" err="1" smtClean="0"/>
              <a:t>머징한</a:t>
            </a:r>
            <a:r>
              <a:rPr lang="ko-KR" altLang="en-US" dirty="0" smtClean="0"/>
              <a:t> 것과 </a:t>
            </a:r>
            <a:r>
              <a:rPr lang="ko-KR" altLang="en-US" dirty="0" err="1" smtClean="0"/>
              <a:t>외층</a:t>
            </a:r>
            <a:r>
              <a:rPr lang="ko-KR" altLang="en-US" dirty="0" smtClean="0"/>
              <a:t> 상</a:t>
            </a:r>
            <a:r>
              <a:rPr lang="en-US" altLang="ko-KR" dirty="0" smtClean="0"/>
              <a:t>/</a:t>
            </a:r>
            <a:r>
              <a:rPr lang="ko-KR" altLang="en-US" dirty="0" smtClean="0"/>
              <a:t>하면 </a:t>
            </a:r>
            <a:r>
              <a:rPr lang="ko-KR" altLang="en-US" dirty="0" err="1" smtClean="0"/>
              <a:t>머징한</a:t>
            </a:r>
            <a:r>
              <a:rPr lang="ko-KR" altLang="en-US" dirty="0" smtClean="0"/>
              <a:t> 것을 </a:t>
            </a:r>
            <a:r>
              <a:rPr lang="ko-KR" altLang="en-US" dirty="0" err="1" smtClean="0"/>
              <a:t>머징함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“D:\</a:t>
            </a:r>
            <a:r>
              <a:rPr lang="en-US" altLang="ko-KR" dirty="0" err="1"/>
              <a:t>ItsFile</a:t>
            </a:r>
            <a:r>
              <a:rPr lang="en-US" altLang="ko-KR" dirty="0"/>
              <a:t>\</a:t>
            </a:r>
            <a:r>
              <a:rPr lang="ko-KR" altLang="en-US" dirty="0"/>
              <a:t>모델명</a:t>
            </a:r>
            <a:r>
              <a:rPr lang="en-US" altLang="ko-KR"/>
              <a:t>\</a:t>
            </a:r>
            <a:r>
              <a:rPr lang="en-US" altLang="ko-KR" smtClean="0"/>
              <a:t>ITS_CODE\ReelMapDataIts.txt” </a:t>
            </a:r>
            <a:r>
              <a:rPr lang="ko-KR" altLang="en-US" dirty="0" err="1" smtClean="0"/>
              <a:t>내외층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머징한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릴맵파일</a:t>
            </a:r>
            <a:r>
              <a:rPr lang="ko-KR" altLang="en-US" dirty="0" smtClean="0"/>
              <a:t> 생성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01289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ITS</a:t>
            </a:r>
            <a:r>
              <a:rPr lang="ko-KR" altLang="en-US" dirty="0"/>
              <a:t> </a:t>
            </a:r>
            <a:r>
              <a:rPr lang="en-US" altLang="ko-KR" smtClean="0"/>
              <a:t>JOB</a:t>
            </a:r>
            <a:r>
              <a:rPr lang="ko-KR" altLang="en-US" smtClean="0"/>
              <a:t> </a:t>
            </a:r>
            <a:r>
              <a:rPr lang="ko-KR" altLang="en-US" dirty="0" smtClean="0"/>
              <a:t>경로 리스트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ItsJobPath.ini</a:t>
            </a:r>
          </a:p>
          <a:p>
            <a:pPr lvl="1"/>
            <a:r>
              <a:rPr lang="en-US" altLang="ko-KR" dirty="0" smtClean="0"/>
              <a:t>[Its Code]</a:t>
            </a:r>
          </a:p>
          <a:p>
            <a:pPr lvl="2"/>
            <a:r>
              <a:rPr lang="en-US" altLang="ko-KR" dirty="0" smtClean="0"/>
              <a:t>Inner Path = </a:t>
            </a:r>
            <a:r>
              <a:rPr lang="en-US" altLang="ko-KR" dirty="0" smtClean="0">
                <a:hlinkClick r:id="rId2" action="ppaction://hlinkfile"/>
              </a:rPr>
              <a:t>\\192.158.60.90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Outer Path = </a:t>
            </a:r>
            <a:r>
              <a:rPr lang="en-US" altLang="ko-KR" dirty="0" smtClean="0">
                <a:hlinkClick r:id="rId3" action="ppaction://hlinkfile"/>
              </a:rPr>
              <a:t>\\192.168.80.90</a:t>
            </a:r>
            <a:endParaRPr lang="en-US" altLang="ko-KR" dirty="0" smtClean="0"/>
          </a:p>
          <a:p>
            <a:pPr lvl="1"/>
            <a:r>
              <a:rPr lang="en-US" altLang="ko-KR" dirty="0"/>
              <a:t>[Its Code]</a:t>
            </a:r>
          </a:p>
          <a:p>
            <a:pPr lvl="2"/>
            <a:r>
              <a:rPr lang="en-US" altLang="ko-KR" dirty="0"/>
              <a:t>Inner Path = </a:t>
            </a:r>
            <a:r>
              <a:rPr lang="en-US" altLang="ko-KR" dirty="0">
                <a:hlinkClick r:id="rId4" action="ppaction://hlinkfile"/>
              </a:rPr>
              <a:t>\\</a:t>
            </a:r>
            <a:r>
              <a:rPr lang="en-US" altLang="ko-KR" dirty="0" smtClean="0">
                <a:hlinkClick r:id="rId4" action="ppaction://hlinkfile"/>
              </a:rPr>
              <a:t>192.158.90.90</a:t>
            </a:r>
            <a:endParaRPr lang="en-US" altLang="ko-KR" dirty="0"/>
          </a:p>
          <a:p>
            <a:pPr lvl="2"/>
            <a:r>
              <a:rPr lang="en-US" altLang="ko-KR" dirty="0"/>
              <a:t>Outer Path = </a:t>
            </a:r>
            <a:r>
              <a:rPr lang="en-US" altLang="ko-KR" dirty="0">
                <a:hlinkClick r:id="rId3" action="ppaction://hlinkfile"/>
              </a:rPr>
              <a:t>\\192.168.80.90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9741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레이저 </a:t>
            </a:r>
            <a:r>
              <a:rPr lang="ko-KR" altLang="en-US" dirty="0" err="1">
                <a:solidFill>
                  <a:srgbClr val="FF0000"/>
                </a:solidFill>
              </a:rPr>
              <a:t>마킹기가</a:t>
            </a:r>
            <a:r>
              <a:rPr lang="ko-KR" altLang="en-US" dirty="0">
                <a:solidFill>
                  <a:srgbClr val="FF0000"/>
                </a:solidFill>
              </a:rPr>
              <a:t> 인쇄 가능 상태인지를 </a:t>
            </a:r>
            <a:r>
              <a:rPr lang="ko-KR" altLang="en-US" dirty="0" smtClean="0">
                <a:solidFill>
                  <a:srgbClr val="FF0000"/>
                </a:solidFill>
              </a:rPr>
              <a:t>요구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/>
              <a:t>RX CMD : </a:t>
            </a:r>
            <a:r>
              <a:rPr lang="en-US" altLang="ko-KR" dirty="0" err="1" smtClean="0"/>
              <a:t>RX,Ready【CR</a:t>
            </a:r>
            <a:r>
              <a:rPr lang="en-US" altLang="ko-KR" dirty="0" smtClean="0"/>
              <a:t>】 </a:t>
            </a:r>
          </a:p>
          <a:p>
            <a:pPr lvl="1"/>
            <a:r>
              <a:rPr lang="en-US" altLang="ko-KR" dirty="0" smtClean="0"/>
              <a:t>RX RTN  : </a:t>
            </a:r>
            <a:r>
              <a:rPr lang="en-US" altLang="ko-KR" dirty="0"/>
              <a:t>RX,OK,</a:t>
            </a:r>
            <a:r>
              <a:rPr lang="en-US" altLang="ko-KR" b="1" i="1" dirty="0"/>
              <a:t>A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:0~2 </a:t>
            </a:r>
          </a:p>
          <a:p>
            <a:pPr lvl="3"/>
            <a:r>
              <a:rPr lang="en-US" altLang="ko-KR" dirty="0" smtClean="0"/>
              <a:t>0:READYON, </a:t>
            </a:r>
            <a:r>
              <a:rPr lang="en-US" altLang="ko-KR" dirty="0"/>
              <a:t>1:READYOFF(</a:t>
            </a:r>
            <a:r>
              <a:rPr lang="ko-KR" altLang="en-US" dirty="0"/>
              <a:t>에러 발생 중</a:t>
            </a:r>
            <a:r>
              <a:rPr lang="en-US" altLang="ko-KR" dirty="0" smtClean="0"/>
              <a:t>), </a:t>
            </a:r>
            <a:r>
              <a:rPr lang="en-US" altLang="ko-KR" dirty="0"/>
              <a:t>2:READY OFF(</a:t>
            </a:r>
            <a:r>
              <a:rPr lang="ko-KR" altLang="en-US" dirty="0"/>
              <a:t>인쇄 중 또는 전개 중</a:t>
            </a:r>
            <a:r>
              <a:rPr lang="en-US" altLang="ko-KR" dirty="0" smtClean="0"/>
              <a:t>)</a:t>
            </a:r>
          </a:p>
          <a:p>
            <a:pPr lvl="4"/>
            <a:r>
              <a:rPr lang="ko-KR" altLang="en-US" dirty="0" err="1"/>
              <a:t>파라미터</a:t>
            </a:r>
            <a:r>
              <a:rPr lang="en-US" altLang="ko-KR" dirty="0"/>
              <a:t>A</a:t>
            </a:r>
            <a:r>
              <a:rPr lang="ko-KR" altLang="en-US" dirty="0"/>
              <a:t>가 「</a:t>
            </a:r>
            <a:r>
              <a:rPr lang="en-US" altLang="ko-KR" dirty="0"/>
              <a:t>1</a:t>
            </a:r>
            <a:r>
              <a:rPr lang="ko-KR" altLang="en-US" dirty="0"/>
              <a:t>」인 경우는 에러를 해제하지 않으면 인쇄할 수 없습니다</a:t>
            </a:r>
            <a:r>
              <a:rPr lang="en-US" altLang="ko-KR" dirty="0" smtClean="0"/>
              <a:t>.</a:t>
            </a:r>
          </a:p>
          <a:p>
            <a:pPr lvl="4"/>
            <a:r>
              <a:rPr lang="en-US" altLang="ko-KR" dirty="0" err="1"/>
              <a:t>ErrorClear</a:t>
            </a:r>
            <a:r>
              <a:rPr lang="ko-KR" altLang="en-US" dirty="0"/>
              <a:t>커맨드를 사용하여 에러를 해제해 주십시오</a:t>
            </a:r>
            <a:r>
              <a:rPr lang="en-US" altLang="ko-KR" dirty="0" smtClean="0"/>
              <a:t>.</a:t>
            </a:r>
          </a:p>
          <a:p>
            <a:pPr lvl="4"/>
            <a:r>
              <a:rPr lang="ko-KR" altLang="en-US" dirty="0"/>
              <a:t>발생한 에러의 종류가 </a:t>
            </a:r>
            <a:r>
              <a:rPr lang="ko-KR" altLang="en-US" dirty="0" err="1"/>
              <a:t>단자대</a:t>
            </a:r>
            <a:r>
              <a:rPr lang="ko-KR" altLang="en-US" dirty="0"/>
              <a:t> 상태의 에러</a:t>
            </a:r>
            <a:r>
              <a:rPr lang="en-US" altLang="ko-KR" dirty="0"/>
              <a:t>(T***)</a:t>
            </a:r>
            <a:r>
              <a:rPr lang="ko-KR" altLang="en-US" dirty="0"/>
              <a:t>인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5"/>
            <a:r>
              <a:rPr lang="ko-KR" altLang="en-US" dirty="0" smtClean="0"/>
              <a:t> </a:t>
            </a:r>
            <a:r>
              <a:rPr lang="ko-KR" altLang="en-US" dirty="0"/>
              <a:t>단자대의 </a:t>
            </a:r>
            <a:r>
              <a:rPr lang="en-US" altLang="ko-KR" dirty="0"/>
              <a:t>ON/OFF</a:t>
            </a:r>
            <a:r>
              <a:rPr lang="ko-KR" altLang="en-US" dirty="0"/>
              <a:t>상태를 확인</a:t>
            </a:r>
          </a:p>
        </p:txBody>
      </p:sp>
    </p:spTree>
    <p:extLst>
      <p:ext uri="{BB962C8B-B14F-4D97-AF65-F5344CB8AC3E}">
        <p14:creationId xmlns:p14="http://schemas.microsoft.com/office/powerpoint/2010/main" val="346870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단자대</a:t>
            </a:r>
            <a:r>
              <a:rPr lang="ko-KR" altLang="en-US" dirty="0"/>
              <a:t> 및 통신에서 인쇄 시작 입력의 접수 허가</a:t>
            </a:r>
            <a:r>
              <a:rPr lang="en-US" altLang="ko-KR" dirty="0"/>
              <a:t>/</a:t>
            </a:r>
            <a:r>
              <a:rPr lang="ko-KR" altLang="en-US" dirty="0"/>
              <a:t>금지를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 err="1"/>
              <a:t>WX,TriggerLock</a:t>
            </a:r>
            <a:r>
              <a:rPr lang="en-US" altLang="ko-KR" dirty="0"/>
              <a:t>=</a:t>
            </a:r>
            <a:r>
              <a:rPr lang="en-US" altLang="ko-KR" b="1" i="1" dirty="0"/>
              <a:t>A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CMD  : </a:t>
            </a:r>
            <a:r>
              <a:rPr lang="en-US" altLang="ko-KR" dirty="0" err="1"/>
              <a:t>RX,TriggerLock【CR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RTN   : </a:t>
            </a:r>
            <a:r>
              <a:rPr lang="en-US" altLang="ko-KR" dirty="0"/>
              <a:t>RX,OK,</a:t>
            </a:r>
            <a:r>
              <a:rPr lang="en-US" altLang="ko-KR" b="1" i="1" dirty="0"/>
              <a:t>A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</a:t>
            </a:r>
          </a:p>
          <a:p>
            <a:pPr lvl="3"/>
            <a:r>
              <a:rPr lang="en-US" altLang="ko-KR" dirty="0"/>
              <a:t>0:</a:t>
            </a:r>
            <a:r>
              <a:rPr lang="ko-KR" altLang="en-US" dirty="0" smtClean="0"/>
              <a:t>허가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 smtClean="0"/>
              <a:t>금지</a:t>
            </a:r>
            <a:r>
              <a:rPr lang="en-US" altLang="ko-KR" dirty="0" smtClean="0"/>
              <a:t>,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2"/>
            <a:r>
              <a:rPr lang="ko-KR" altLang="en-US" dirty="0"/>
              <a:t>인쇄 중에 이 커맨드를 수신하여도 인쇄는 멈추지 않고 다음 인쇄 시작 입력을 접수하지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749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ROLL TO ROLL AOI (2022A119 </a:t>
            </a:r>
            <a:r>
              <a:rPr lang="ko-KR" altLang="en-US" sz="3200" dirty="0"/>
              <a:t>혜성</a:t>
            </a:r>
            <a:r>
              <a:rPr lang="en-US" altLang="ko-KR" sz="3200" dirty="0"/>
              <a:t>DS</a:t>
            </a:r>
            <a:r>
              <a:rPr lang="ko-KR" altLang="en-US" sz="3200" dirty="0"/>
              <a:t>향</a:t>
            </a:r>
            <a:r>
              <a:rPr lang="en-US" altLang="ko-KR" sz="3200" dirty="0"/>
              <a:t>) </a:t>
            </a:r>
            <a:r>
              <a:rPr lang="ko-KR" altLang="en-US" sz="3200" dirty="0"/>
              <a:t>제작일정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2119079"/>
            <a:ext cx="11763375" cy="343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038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185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내장 카메라로 영역 내에 있는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코드를 </a:t>
            </a:r>
            <a:r>
              <a:rPr lang="ko-KR" altLang="en-US" dirty="0" smtClean="0">
                <a:solidFill>
                  <a:srgbClr val="FF0000"/>
                </a:solidFill>
              </a:rPr>
              <a:t>판독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WX,Check2DCode4=A,B,C,D,E,F,G,H,I,J,K,L,M,N,O【CR】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WX,OK,P,Q,R【CR】</a:t>
            </a:r>
            <a:endParaRPr lang="en-US" altLang="ko-KR" dirty="0" smtClean="0"/>
          </a:p>
          <a:p>
            <a:pPr lvl="2"/>
            <a:r>
              <a:rPr lang="en-US" altLang="ko-KR" dirty="0"/>
              <a:t>A: </a:t>
            </a:r>
            <a:r>
              <a:rPr lang="en-US" altLang="ko-KR" dirty="0" smtClean="0"/>
              <a:t>0~3</a:t>
            </a:r>
          </a:p>
          <a:p>
            <a:pPr lvl="3"/>
            <a:r>
              <a:rPr lang="en-US" altLang="ko-KR" dirty="0"/>
              <a:t>0</a:t>
            </a:r>
            <a:r>
              <a:rPr lang="en-US" altLang="ko-KR" dirty="0" smtClean="0"/>
              <a:t>:</a:t>
            </a:r>
            <a:r>
              <a:rPr lang="ko-KR" altLang="en-US" dirty="0" smtClean="0"/>
              <a:t>현재 </a:t>
            </a:r>
            <a:r>
              <a:rPr lang="ko-KR" altLang="en-US" dirty="0"/>
              <a:t>스캐너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/>
              <a:t>임의 </a:t>
            </a:r>
            <a:r>
              <a:rPr lang="ko-KR" altLang="en-US" dirty="0" smtClean="0"/>
              <a:t>좌표</a:t>
            </a:r>
            <a:r>
              <a:rPr lang="en-US" altLang="ko-KR" dirty="0" smtClean="0"/>
              <a:t>, </a:t>
            </a:r>
            <a:r>
              <a:rPr lang="en-US" altLang="ko-KR" dirty="0"/>
              <a:t>2:</a:t>
            </a:r>
            <a:r>
              <a:rPr lang="ko-KR" altLang="en-US" dirty="0"/>
              <a:t>블록 </a:t>
            </a:r>
            <a:r>
              <a:rPr lang="ko-KR" altLang="en-US" dirty="0" smtClean="0"/>
              <a:t>좌표</a:t>
            </a:r>
            <a:r>
              <a:rPr lang="en-US" altLang="ko-KR" dirty="0" smtClean="0"/>
              <a:t>, </a:t>
            </a:r>
            <a:r>
              <a:rPr lang="en-US" altLang="ko-KR" dirty="0"/>
              <a:t>3:</a:t>
            </a:r>
            <a:r>
              <a:rPr lang="ko-KR" altLang="en-US" dirty="0"/>
              <a:t>블록 좌표</a:t>
            </a:r>
            <a:r>
              <a:rPr lang="en-US" altLang="ko-KR" dirty="0"/>
              <a:t>(</a:t>
            </a:r>
            <a:r>
              <a:rPr lang="ko-KR" altLang="en-US" dirty="0"/>
              <a:t>이전 </a:t>
            </a:r>
            <a:r>
              <a:rPr lang="ko-KR" altLang="en-US" dirty="0" err="1"/>
              <a:t>트래킹</a:t>
            </a:r>
            <a:r>
              <a:rPr lang="ko-KR" altLang="en-US" dirty="0"/>
              <a:t> 결과를 반영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/>
              <a:t>B: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 </a:t>
            </a:r>
            <a:r>
              <a:rPr lang="en-US" altLang="ko-KR" dirty="0" smtClean="0"/>
              <a:t>: </a:t>
            </a:r>
            <a:r>
              <a:rPr lang="en-US" altLang="ko-KR" dirty="0"/>
              <a:t>X</a:t>
            </a:r>
            <a:r>
              <a:rPr lang="ko-KR" altLang="en-US" dirty="0"/>
              <a:t>좌표</a:t>
            </a:r>
            <a:r>
              <a:rPr lang="en-US" altLang="ko-KR" dirty="0"/>
              <a:t>(</a:t>
            </a:r>
            <a:r>
              <a:rPr lang="en-US" altLang="ko-KR" dirty="0" smtClean="0"/>
              <a:t>mm) - </a:t>
            </a:r>
            <a:r>
              <a:rPr lang="ko-KR" altLang="en-US" dirty="0"/>
              <a:t>* </a:t>
            </a:r>
            <a:r>
              <a:rPr lang="en-US" altLang="ko-KR" dirty="0"/>
              <a:t>A:0/2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</a:t>
            </a:r>
            <a:r>
              <a:rPr lang="en-US" altLang="ko-KR" dirty="0" smtClean="0"/>
              <a:t>	: </a:t>
            </a:r>
            <a:r>
              <a:rPr lang="en-US" altLang="ko-KR" dirty="0"/>
              <a:t>-062.500</a:t>
            </a:r>
            <a:r>
              <a:rPr lang="ko-KR" altLang="en-US" dirty="0"/>
              <a:t>～</a:t>
            </a:r>
            <a:r>
              <a:rPr lang="en-US" altLang="ko-KR" dirty="0" smtClean="0"/>
              <a:t>0062.500</a:t>
            </a:r>
          </a:p>
          <a:p>
            <a:pPr lvl="3"/>
            <a:r>
              <a:rPr lang="en-US" altLang="ko-KR" dirty="0"/>
              <a:t>Wide </a:t>
            </a:r>
            <a:r>
              <a:rPr lang="en-US" altLang="ko-KR" dirty="0" smtClean="0"/>
              <a:t>	: </a:t>
            </a:r>
            <a:r>
              <a:rPr lang="en-US" altLang="ko-KR" dirty="0"/>
              <a:t>-165.000</a:t>
            </a:r>
            <a:r>
              <a:rPr lang="ko-KR" altLang="en-US" dirty="0"/>
              <a:t>～</a:t>
            </a:r>
            <a:r>
              <a:rPr lang="en-US" altLang="ko-KR" dirty="0" smtClean="0"/>
              <a:t>0165.000</a:t>
            </a:r>
          </a:p>
          <a:p>
            <a:pPr lvl="3"/>
            <a:r>
              <a:rPr lang="en-US" altLang="ko-KR" dirty="0"/>
              <a:t>Small </a:t>
            </a:r>
            <a:r>
              <a:rPr lang="en-US" altLang="ko-KR" dirty="0" smtClean="0"/>
              <a:t>	: </a:t>
            </a:r>
            <a:r>
              <a:rPr lang="en-US" altLang="ko-KR" dirty="0"/>
              <a:t>-025.000</a:t>
            </a:r>
            <a:r>
              <a:rPr lang="ko-KR" altLang="en-US" dirty="0"/>
              <a:t>～</a:t>
            </a:r>
            <a:r>
              <a:rPr lang="en-US" altLang="ko-KR" dirty="0"/>
              <a:t>0025.000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 </a:t>
            </a:r>
            <a:r>
              <a:rPr lang="en-US" altLang="ko-KR" dirty="0" smtClean="0"/>
              <a:t>: </a:t>
            </a:r>
            <a:r>
              <a:rPr lang="en-US" altLang="ko-KR" dirty="0"/>
              <a:t>Y</a:t>
            </a:r>
            <a:r>
              <a:rPr lang="ko-KR" altLang="en-US" dirty="0"/>
              <a:t>좌표</a:t>
            </a:r>
            <a:r>
              <a:rPr lang="en-US" altLang="ko-KR" dirty="0"/>
              <a:t>(mm</a:t>
            </a:r>
            <a:r>
              <a:rPr lang="en-US" altLang="ko-KR" dirty="0" smtClean="0"/>
              <a:t>) - </a:t>
            </a:r>
            <a:r>
              <a:rPr lang="ko-KR" altLang="en-US" dirty="0"/>
              <a:t>* </a:t>
            </a:r>
            <a:r>
              <a:rPr lang="en-US" altLang="ko-KR" dirty="0"/>
              <a:t>A:0/2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	: -062.500</a:t>
            </a:r>
            <a:r>
              <a:rPr lang="ko-KR" altLang="en-US" dirty="0"/>
              <a:t>～</a:t>
            </a:r>
            <a:r>
              <a:rPr lang="en-US" altLang="ko-KR" dirty="0"/>
              <a:t>0062.500</a:t>
            </a:r>
          </a:p>
          <a:p>
            <a:pPr lvl="3"/>
            <a:r>
              <a:rPr lang="en-US" altLang="ko-KR" dirty="0"/>
              <a:t>Wide 	: -165.000</a:t>
            </a:r>
            <a:r>
              <a:rPr lang="ko-KR" altLang="en-US" dirty="0"/>
              <a:t>～</a:t>
            </a:r>
            <a:r>
              <a:rPr lang="en-US" altLang="ko-KR" dirty="0"/>
              <a:t>0165.000</a:t>
            </a:r>
          </a:p>
          <a:p>
            <a:pPr lvl="3"/>
            <a:r>
              <a:rPr lang="en-US" altLang="ko-KR" dirty="0"/>
              <a:t>Small 	: -025.000</a:t>
            </a:r>
            <a:r>
              <a:rPr lang="ko-KR" altLang="en-US" dirty="0"/>
              <a:t>～</a:t>
            </a:r>
            <a:r>
              <a:rPr lang="en-US" altLang="ko-KR" dirty="0" smtClean="0"/>
              <a:t>0025.000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187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내장 카메라로 영역 내에 있는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코드를 </a:t>
            </a:r>
            <a:r>
              <a:rPr lang="ko-KR" altLang="en-US" dirty="0" smtClean="0">
                <a:solidFill>
                  <a:srgbClr val="FF0000"/>
                </a:solidFill>
              </a:rPr>
              <a:t>판독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D: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 </a:t>
            </a:r>
            <a:r>
              <a:rPr lang="en-US" altLang="ko-KR" dirty="0" smtClean="0"/>
              <a:t>: </a:t>
            </a:r>
            <a:r>
              <a:rPr lang="en-US" altLang="ko-KR" dirty="0"/>
              <a:t>Z</a:t>
            </a:r>
            <a:r>
              <a:rPr lang="ko-KR" altLang="en-US" dirty="0"/>
              <a:t>좌표</a:t>
            </a:r>
            <a:r>
              <a:rPr lang="en-US" altLang="ko-KR" dirty="0"/>
              <a:t>(mm</a:t>
            </a:r>
            <a:r>
              <a:rPr lang="en-US" altLang="ko-KR" dirty="0" smtClean="0"/>
              <a:t>) - </a:t>
            </a:r>
            <a:r>
              <a:rPr lang="ko-KR" altLang="en-US" dirty="0"/>
              <a:t>* </a:t>
            </a:r>
            <a:r>
              <a:rPr lang="en-US" altLang="ko-KR" dirty="0"/>
              <a:t>A:0/2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	: -062.500</a:t>
            </a:r>
            <a:r>
              <a:rPr lang="ko-KR" altLang="en-US" dirty="0"/>
              <a:t>～</a:t>
            </a:r>
            <a:r>
              <a:rPr lang="en-US" altLang="ko-KR" dirty="0"/>
              <a:t>0062.500</a:t>
            </a:r>
          </a:p>
          <a:p>
            <a:pPr lvl="3"/>
            <a:r>
              <a:rPr lang="en-US" altLang="ko-KR" dirty="0"/>
              <a:t>Wide 	: -165.000</a:t>
            </a:r>
            <a:r>
              <a:rPr lang="ko-KR" altLang="en-US" dirty="0"/>
              <a:t>～</a:t>
            </a:r>
            <a:r>
              <a:rPr lang="en-US" altLang="ko-KR" dirty="0"/>
              <a:t>0165.000</a:t>
            </a:r>
          </a:p>
          <a:p>
            <a:pPr lvl="3"/>
            <a:r>
              <a:rPr lang="en-US" altLang="ko-KR" dirty="0"/>
              <a:t>Small 	: -025.000</a:t>
            </a:r>
            <a:r>
              <a:rPr lang="ko-KR" altLang="en-US" dirty="0"/>
              <a:t>～</a:t>
            </a:r>
            <a:r>
              <a:rPr lang="en-US" altLang="ko-KR" dirty="0" smtClean="0"/>
              <a:t>0025.000</a:t>
            </a:r>
            <a:endParaRPr lang="en-US" altLang="ko-KR" dirty="0"/>
          </a:p>
          <a:p>
            <a:pPr lvl="2"/>
            <a:r>
              <a:rPr lang="en-US" altLang="ko-KR" dirty="0" smtClean="0"/>
              <a:t>E</a:t>
            </a:r>
            <a:r>
              <a:rPr lang="en-US" altLang="ko-KR" dirty="0"/>
              <a:t>: </a:t>
            </a:r>
            <a:r>
              <a:rPr lang="en-US" altLang="ko-KR" dirty="0" smtClean="0"/>
              <a:t>000~100	: </a:t>
            </a:r>
            <a:r>
              <a:rPr lang="ko-KR" altLang="en-US" dirty="0"/>
              <a:t>판독 영역</a:t>
            </a:r>
            <a:r>
              <a:rPr lang="en-US" altLang="ko-KR" dirty="0" smtClean="0"/>
              <a:t>(%) - </a:t>
            </a:r>
            <a:r>
              <a:rPr lang="ko-KR" altLang="en-US" dirty="0"/>
              <a:t>「</a:t>
            </a:r>
            <a:r>
              <a:rPr lang="en-US" altLang="ko-KR" dirty="0"/>
              <a:t>0</a:t>
            </a:r>
            <a:r>
              <a:rPr lang="ko-KR" altLang="en-US" dirty="0"/>
              <a:t>」는 영역 지정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3"/>
            <a:r>
              <a:rPr lang="en-US" altLang="ko-KR" dirty="0"/>
              <a:t>A:0/1</a:t>
            </a:r>
            <a:r>
              <a:rPr lang="ko-KR" altLang="en-US" dirty="0"/>
              <a:t>인 경우는 </a:t>
            </a:r>
            <a:r>
              <a:rPr lang="en-US" altLang="ko-KR" dirty="0"/>
              <a:t>100%</a:t>
            </a:r>
            <a:r>
              <a:rPr lang="ko-KR" altLang="en-US" dirty="0"/>
              <a:t>와 </a:t>
            </a:r>
            <a:r>
              <a:rPr lang="ko-KR" altLang="en-US" dirty="0" smtClean="0"/>
              <a:t>동일</a:t>
            </a:r>
            <a:endParaRPr lang="en-US" altLang="ko-KR" dirty="0" smtClean="0"/>
          </a:p>
          <a:p>
            <a:pPr lvl="3"/>
            <a:r>
              <a:rPr lang="en-US" altLang="ko-KR" dirty="0"/>
              <a:t>A:2</a:t>
            </a:r>
            <a:r>
              <a:rPr lang="ko-KR" altLang="en-US" dirty="0"/>
              <a:t>인 경우는 자동 영역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3"/>
            <a:r>
              <a:rPr lang="en-US" altLang="ko-KR" dirty="0"/>
              <a:t>G:0/1</a:t>
            </a:r>
            <a:r>
              <a:rPr lang="ko-KR" altLang="en-US" dirty="0"/>
              <a:t>인 경우는</a:t>
            </a:r>
            <a:r>
              <a:rPr lang="en-US" altLang="ko-KR" dirty="0"/>
              <a:t>100%</a:t>
            </a:r>
            <a:r>
              <a:rPr lang="ko-KR" altLang="en-US" dirty="0"/>
              <a:t>와 동일</a:t>
            </a:r>
            <a:endParaRPr lang="en-US" altLang="ko-KR" dirty="0"/>
          </a:p>
          <a:p>
            <a:pPr lvl="2"/>
            <a:r>
              <a:rPr lang="en-US" altLang="ko-KR" dirty="0"/>
              <a:t>F: </a:t>
            </a:r>
            <a:r>
              <a:rPr lang="en-US" altLang="ko-KR" dirty="0" smtClean="0"/>
              <a:t>000~255	: </a:t>
            </a:r>
            <a:r>
              <a:rPr lang="ko-KR" altLang="en-US" dirty="0"/>
              <a:t>블록 </a:t>
            </a:r>
            <a:r>
              <a:rPr lang="ko-KR" altLang="en-US" dirty="0" smtClean="0"/>
              <a:t>번호</a:t>
            </a:r>
            <a:endParaRPr lang="en-US" altLang="ko-KR" dirty="0" smtClean="0"/>
          </a:p>
          <a:p>
            <a:pPr lvl="3"/>
            <a:r>
              <a:rPr lang="en-US" altLang="ko-KR" dirty="0"/>
              <a:t>A:0/1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59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03512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내장 카메라로 영역 내에 있는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코드를 </a:t>
            </a:r>
            <a:r>
              <a:rPr lang="ko-KR" altLang="en-US" dirty="0" smtClean="0">
                <a:solidFill>
                  <a:srgbClr val="FF0000"/>
                </a:solidFill>
              </a:rPr>
              <a:t>판독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G: </a:t>
            </a:r>
            <a:r>
              <a:rPr lang="en-US" altLang="ko-KR" dirty="0" smtClean="0"/>
              <a:t>0~3		: </a:t>
            </a:r>
            <a:r>
              <a:rPr lang="ko-KR" altLang="en-US" dirty="0"/>
              <a:t>카메라 </a:t>
            </a:r>
            <a:r>
              <a:rPr lang="ko-KR" altLang="en-US" dirty="0" smtClean="0"/>
              <a:t>배율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/>
              <a:t>전체 </a:t>
            </a:r>
            <a:r>
              <a:rPr lang="ko-KR" altLang="en-US" dirty="0" smtClean="0"/>
              <a:t>광각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/>
              <a:t>전체 </a:t>
            </a:r>
            <a:r>
              <a:rPr lang="ko-KR" altLang="en-US" dirty="0" smtClean="0"/>
              <a:t>표준</a:t>
            </a:r>
            <a:r>
              <a:rPr lang="en-US" altLang="ko-KR" dirty="0" smtClean="0"/>
              <a:t>, </a:t>
            </a:r>
            <a:r>
              <a:rPr lang="en-US" altLang="ko-KR" dirty="0"/>
              <a:t>2:</a:t>
            </a:r>
            <a:r>
              <a:rPr lang="ko-KR" altLang="en-US" dirty="0" err="1"/>
              <a:t>동축</a:t>
            </a:r>
            <a:r>
              <a:rPr lang="ko-KR" altLang="en-US" dirty="0"/>
              <a:t> </a:t>
            </a:r>
            <a:r>
              <a:rPr lang="ko-KR" altLang="en-US" dirty="0" smtClean="0"/>
              <a:t>광각</a:t>
            </a:r>
            <a:r>
              <a:rPr lang="en-US" altLang="ko-KR" dirty="0" smtClean="0"/>
              <a:t>, </a:t>
            </a:r>
            <a:r>
              <a:rPr lang="en-US" altLang="ko-KR" dirty="0"/>
              <a:t>3:</a:t>
            </a:r>
            <a:r>
              <a:rPr lang="ko-KR" altLang="en-US" dirty="0" err="1"/>
              <a:t>동축</a:t>
            </a:r>
            <a:r>
              <a:rPr lang="ko-KR" altLang="en-US" dirty="0"/>
              <a:t> </a:t>
            </a:r>
            <a:r>
              <a:rPr lang="ko-KR" altLang="en-US" dirty="0" smtClean="0"/>
              <a:t>표준</a:t>
            </a:r>
            <a:r>
              <a:rPr lang="en-US" altLang="ko-KR" dirty="0" smtClean="0"/>
              <a:t>, </a:t>
            </a:r>
            <a:r>
              <a:rPr lang="ko-KR" altLang="en-US" dirty="0"/>
              <a:t>* 초기값 「</a:t>
            </a:r>
            <a:r>
              <a:rPr lang="en-US" altLang="ko-KR" dirty="0"/>
              <a:t>2</a:t>
            </a:r>
            <a:r>
              <a:rPr lang="ko-KR" altLang="en-US" dirty="0"/>
              <a:t>」</a:t>
            </a:r>
            <a:endParaRPr lang="en-US" altLang="ko-KR" dirty="0"/>
          </a:p>
          <a:p>
            <a:pPr lvl="2"/>
            <a:r>
              <a:rPr lang="en-US" altLang="ko-KR" dirty="0"/>
              <a:t>H: -</a:t>
            </a:r>
            <a:r>
              <a:rPr lang="en-US" altLang="ko-KR" dirty="0" smtClean="0"/>
              <a:t>100~0100		: </a:t>
            </a:r>
            <a:r>
              <a:rPr lang="ko-KR" altLang="en-US" dirty="0" smtClean="0"/>
              <a:t>밝기</a:t>
            </a:r>
            <a:endParaRPr lang="en-US" altLang="ko-KR" dirty="0" smtClean="0"/>
          </a:p>
          <a:p>
            <a:pPr lvl="3"/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/>
          </a:p>
          <a:p>
            <a:pPr lvl="2"/>
            <a:r>
              <a:rPr lang="en-US" altLang="ko-KR" dirty="0" smtClean="0"/>
              <a:t>I</a:t>
            </a:r>
            <a:r>
              <a:rPr lang="en-US" altLang="ko-KR" dirty="0"/>
              <a:t>: </a:t>
            </a:r>
            <a:r>
              <a:rPr lang="en-US" altLang="ko-KR" dirty="0" smtClean="0"/>
              <a:t>0.1~5.0		: </a:t>
            </a:r>
            <a:r>
              <a:rPr lang="ko-KR" altLang="en-US" dirty="0"/>
              <a:t>감마 보정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3"/>
            <a:r>
              <a:rPr lang="ko-KR" altLang="en-US" dirty="0"/>
              <a:t>* 초기값「</a:t>
            </a:r>
            <a:r>
              <a:rPr lang="en-US" altLang="ko-KR" dirty="0"/>
              <a:t>1.0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dirty="0"/>
              <a:t>J: </a:t>
            </a:r>
            <a:r>
              <a:rPr lang="en-US" altLang="ko-KR" dirty="0" smtClean="0"/>
              <a:t>0~2		: </a:t>
            </a:r>
            <a:r>
              <a:rPr lang="ko-KR" altLang="en-US" dirty="0"/>
              <a:t>조명 </a:t>
            </a:r>
            <a:r>
              <a:rPr lang="ko-KR" altLang="en-US" dirty="0" smtClean="0"/>
              <a:t>타입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/>
              <a:t>내장 조명</a:t>
            </a:r>
            <a:r>
              <a:rPr lang="en-US" altLang="ko-KR" dirty="0"/>
              <a:t>(</a:t>
            </a:r>
            <a:r>
              <a:rPr lang="ko-KR" altLang="en-US" dirty="0"/>
              <a:t>일반</a:t>
            </a:r>
            <a:r>
              <a:rPr lang="en-US" altLang="ko-KR" dirty="0" smtClean="0"/>
              <a:t>), </a:t>
            </a:r>
            <a:r>
              <a:rPr lang="en-US" altLang="ko-KR" dirty="0"/>
              <a:t>1:</a:t>
            </a:r>
            <a:r>
              <a:rPr lang="ko-KR" altLang="en-US" dirty="0"/>
              <a:t>내장 조명</a:t>
            </a:r>
            <a:r>
              <a:rPr lang="en-US" altLang="ko-KR" dirty="0"/>
              <a:t>(</a:t>
            </a:r>
            <a:r>
              <a:rPr lang="ko-KR" altLang="en-US" dirty="0" err="1"/>
              <a:t>헐레이션</a:t>
            </a:r>
            <a:r>
              <a:rPr lang="ko-KR" altLang="en-US" dirty="0"/>
              <a:t> 제거</a:t>
            </a:r>
            <a:r>
              <a:rPr lang="en-US" altLang="ko-KR" dirty="0" smtClean="0"/>
              <a:t>), </a:t>
            </a:r>
            <a:r>
              <a:rPr lang="en-US" altLang="ko-KR" dirty="0"/>
              <a:t>2:</a:t>
            </a:r>
            <a:r>
              <a:rPr lang="ko-KR" altLang="en-US" dirty="0"/>
              <a:t>외부 </a:t>
            </a:r>
            <a:r>
              <a:rPr lang="ko-KR" altLang="en-US" dirty="0" smtClean="0"/>
              <a:t>조명</a:t>
            </a:r>
            <a:r>
              <a:rPr lang="en-US" altLang="ko-KR" dirty="0" smtClean="0"/>
              <a:t>, </a:t>
            </a:r>
            <a:r>
              <a:rPr lang="ko-KR" altLang="en-US" dirty="0"/>
              <a:t>* 초기값 「</a:t>
            </a:r>
            <a:r>
              <a:rPr lang="en-US" altLang="ko-KR" dirty="0"/>
              <a:t>2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dirty="0"/>
              <a:t>K: </a:t>
            </a:r>
            <a:r>
              <a:rPr lang="en-US" altLang="ko-KR" dirty="0" smtClean="0"/>
              <a:t>0/1			: </a:t>
            </a:r>
            <a:r>
              <a:rPr lang="ko-KR" altLang="en-US" dirty="0"/>
              <a:t>내장 조명 </a:t>
            </a:r>
            <a:r>
              <a:rPr lang="en-US" altLang="ko-KR" dirty="0"/>
              <a:t>1</a:t>
            </a:r>
            <a:r>
              <a:rPr lang="ko-KR" altLang="en-US" dirty="0"/>
              <a:t>의 점등 </a:t>
            </a:r>
            <a:r>
              <a:rPr lang="ko-KR" altLang="en-US" dirty="0" smtClean="0"/>
              <a:t>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 smtClean="0"/>
              <a:t>소등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 smtClean="0"/>
              <a:t>점등 </a:t>
            </a:r>
            <a:r>
              <a:rPr lang="en-US" altLang="ko-KR" dirty="0" smtClean="0"/>
              <a:t>- </a:t>
            </a:r>
            <a:r>
              <a:rPr lang="ko-KR" altLang="en-US" dirty="0"/>
              <a:t>*이 </a:t>
            </a:r>
            <a:r>
              <a:rPr lang="ko-KR" altLang="en-US" dirty="0" err="1"/>
              <a:t>파라미터는</a:t>
            </a:r>
            <a:r>
              <a:rPr lang="ko-KR" altLang="en-US" dirty="0"/>
              <a:t> 생략할 수 있습니다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lvl="2"/>
            <a:r>
              <a:rPr lang="en-US" altLang="ko-KR" dirty="0"/>
              <a:t>L: </a:t>
            </a:r>
            <a:r>
              <a:rPr lang="en-US" altLang="ko-KR" dirty="0" smtClean="0"/>
              <a:t>0/1			: </a:t>
            </a:r>
            <a:r>
              <a:rPr lang="ko-KR" altLang="en-US" dirty="0"/>
              <a:t>내장 조명 </a:t>
            </a:r>
            <a:r>
              <a:rPr lang="en-US" altLang="ko-KR" dirty="0"/>
              <a:t>2</a:t>
            </a:r>
            <a:r>
              <a:rPr lang="ko-KR" altLang="en-US" dirty="0"/>
              <a:t>의 점등 </a:t>
            </a:r>
            <a:r>
              <a:rPr lang="ko-KR" altLang="en-US" dirty="0" smtClean="0"/>
              <a:t>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 </a:t>
            </a:r>
            <a:r>
              <a:rPr lang="en-US" altLang="ko-KR" dirty="0"/>
              <a:t>- </a:t>
            </a:r>
            <a:r>
              <a:rPr lang="ko-KR" altLang="en-US" dirty="0"/>
              <a:t>*이 </a:t>
            </a:r>
            <a:r>
              <a:rPr lang="ko-KR" altLang="en-US" dirty="0" err="1"/>
              <a:t>파라미터는</a:t>
            </a:r>
            <a:r>
              <a:rPr lang="ko-KR" altLang="en-US" dirty="0"/>
              <a:t> 생략할 수 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28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내장 카메라로 영역 내에 있는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코드를 </a:t>
            </a:r>
            <a:r>
              <a:rPr lang="ko-KR" altLang="en-US" dirty="0" smtClean="0">
                <a:solidFill>
                  <a:srgbClr val="FF0000"/>
                </a:solidFill>
              </a:rPr>
              <a:t>판독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en-US" altLang="ko-KR" dirty="0" smtClean="0"/>
              <a:t>M</a:t>
            </a:r>
            <a:r>
              <a:rPr lang="en-US" altLang="ko-KR" dirty="0"/>
              <a:t>: </a:t>
            </a:r>
            <a:r>
              <a:rPr lang="en-US" altLang="ko-KR" dirty="0" smtClean="0"/>
              <a:t>0/1		: </a:t>
            </a:r>
            <a:r>
              <a:rPr lang="ko-KR" altLang="en-US" dirty="0"/>
              <a:t>내장 조명 </a:t>
            </a:r>
            <a:r>
              <a:rPr lang="en-US" altLang="ko-KR" dirty="0"/>
              <a:t>3</a:t>
            </a:r>
            <a:r>
              <a:rPr lang="ko-KR" altLang="en-US" dirty="0"/>
              <a:t>의 점등 </a:t>
            </a:r>
            <a:r>
              <a:rPr lang="ko-KR" altLang="en-US" dirty="0" smtClean="0"/>
              <a:t>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 </a:t>
            </a:r>
            <a:r>
              <a:rPr lang="en-US" altLang="ko-KR" dirty="0"/>
              <a:t>- </a:t>
            </a:r>
            <a:r>
              <a:rPr lang="ko-KR" altLang="en-US" dirty="0"/>
              <a:t>*이 </a:t>
            </a:r>
            <a:r>
              <a:rPr lang="ko-KR" altLang="en-US" dirty="0" err="1"/>
              <a:t>파라미터는</a:t>
            </a:r>
            <a:r>
              <a:rPr lang="ko-KR" altLang="en-US" dirty="0"/>
              <a:t> 생략할 수 있습니다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/>
              <a:t>N: </a:t>
            </a:r>
            <a:r>
              <a:rPr lang="en-US" altLang="ko-KR" dirty="0" smtClean="0"/>
              <a:t>0/1</a:t>
            </a:r>
            <a:r>
              <a:rPr lang="en-US" altLang="ko-KR" dirty="0"/>
              <a:t>		: </a:t>
            </a:r>
            <a:r>
              <a:rPr lang="ko-KR" altLang="en-US" dirty="0"/>
              <a:t>내장 조명 </a:t>
            </a:r>
            <a:r>
              <a:rPr lang="en-US" altLang="ko-KR" dirty="0" smtClean="0"/>
              <a:t>4</a:t>
            </a:r>
            <a:r>
              <a:rPr lang="ko-KR" altLang="en-US" dirty="0" smtClean="0"/>
              <a:t>의 </a:t>
            </a:r>
            <a:r>
              <a:rPr lang="ko-KR" altLang="en-US" dirty="0"/>
              <a:t>점등 조건</a:t>
            </a:r>
            <a:endParaRPr lang="en-US" altLang="ko-KR" dirty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 </a:t>
            </a:r>
            <a:r>
              <a:rPr lang="en-US" altLang="ko-KR" dirty="0"/>
              <a:t>- </a:t>
            </a:r>
            <a:r>
              <a:rPr lang="ko-KR" altLang="en-US" dirty="0"/>
              <a:t>*이 </a:t>
            </a:r>
            <a:r>
              <a:rPr lang="ko-KR" altLang="en-US" dirty="0" err="1"/>
              <a:t>파라미터는</a:t>
            </a:r>
            <a:r>
              <a:rPr lang="ko-KR" altLang="en-US" dirty="0"/>
              <a:t> 생략할 수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/>
              <a:t>O: </a:t>
            </a:r>
            <a:r>
              <a:rPr lang="en-US" altLang="ko-KR" dirty="0" smtClean="0"/>
              <a:t>0/1</a:t>
            </a:r>
            <a:r>
              <a:rPr lang="en-US" altLang="ko-KR" dirty="0"/>
              <a:t>		: </a:t>
            </a:r>
            <a:r>
              <a:rPr lang="ko-KR" altLang="en-US" dirty="0"/>
              <a:t>내장 조명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의 </a:t>
            </a:r>
            <a:r>
              <a:rPr lang="ko-KR" altLang="en-US" dirty="0"/>
              <a:t>점등 </a:t>
            </a:r>
            <a:r>
              <a:rPr lang="ko-KR" altLang="en-US" dirty="0" smtClean="0"/>
              <a:t>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 </a:t>
            </a:r>
            <a:r>
              <a:rPr lang="en-US" altLang="ko-KR" dirty="0"/>
              <a:t>- </a:t>
            </a:r>
            <a:r>
              <a:rPr lang="ko-KR" altLang="en-US" dirty="0"/>
              <a:t>*이 </a:t>
            </a:r>
            <a:r>
              <a:rPr lang="ko-KR" altLang="en-US" dirty="0" err="1"/>
              <a:t>파라미터는</a:t>
            </a:r>
            <a:r>
              <a:rPr lang="ko-KR" altLang="en-US" dirty="0"/>
              <a:t> 생략할 수 있습니다</a:t>
            </a:r>
            <a:endParaRPr lang="en-US" altLang="ko-KR" dirty="0" smtClean="0"/>
          </a:p>
          <a:p>
            <a:pPr lvl="2"/>
            <a:r>
              <a:rPr lang="en-US" altLang="ko-KR" dirty="0"/>
              <a:t>P: </a:t>
            </a:r>
            <a:r>
              <a:rPr lang="en-US" altLang="ko-KR" dirty="0" smtClean="0"/>
              <a:t>A~D/F		: </a:t>
            </a:r>
            <a:r>
              <a:rPr lang="en-US" altLang="ko-KR" dirty="0"/>
              <a:t>AIM-DPM</a:t>
            </a:r>
            <a:r>
              <a:rPr lang="ko-KR" altLang="en-US" dirty="0"/>
              <a:t>의 종합 등급</a:t>
            </a:r>
            <a:endParaRPr lang="en-US" altLang="ko-KR" dirty="0" smtClean="0"/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Q: </a:t>
            </a:r>
            <a:r>
              <a:rPr lang="en-US" altLang="ko-KR" dirty="0" smtClean="0">
                <a:solidFill>
                  <a:srgbClr val="FF0000"/>
                </a:solidFill>
              </a:rPr>
              <a:t>000~100		: </a:t>
            </a:r>
            <a:r>
              <a:rPr lang="ko-KR" altLang="en-US" dirty="0" err="1">
                <a:solidFill>
                  <a:srgbClr val="FF0000"/>
                </a:solidFill>
              </a:rPr>
              <a:t>매칭</a:t>
            </a:r>
            <a:r>
              <a:rPr lang="ko-KR" altLang="en-US" dirty="0">
                <a:solidFill>
                  <a:srgbClr val="FF0000"/>
                </a:solidFill>
              </a:rPr>
              <a:t> 레벨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R: </a:t>
            </a:r>
            <a:r>
              <a:rPr lang="ko-KR" altLang="en-US" dirty="0" err="1">
                <a:solidFill>
                  <a:srgbClr val="FF0000"/>
                </a:solidFill>
              </a:rPr>
              <a:t>인코드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문자열</a:t>
            </a:r>
            <a:r>
              <a:rPr lang="en-US" altLang="ko-KR" dirty="0" smtClean="0">
                <a:solidFill>
                  <a:srgbClr val="FF0000"/>
                </a:solidFill>
              </a:rPr>
              <a:t>	: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코드의 </a:t>
            </a:r>
            <a:r>
              <a:rPr lang="ko-KR" altLang="en-US" dirty="0" err="1">
                <a:solidFill>
                  <a:srgbClr val="FF0000"/>
                </a:solidFill>
              </a:rPr>
              <a:t>인코드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문자열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endParaRPr lang="en-US" altLang="ko-KR" dirty="0" smtClean="0"/>
          </a:p>
          <a:p>
            <a:pPr marL="914400" lvl="2" indent="0">
              <a:buNone/>
            </a:pPr>
            <a:r>
              <a:rPr lang="en-US" altLang="ko-KR" dirty="0" smtClean="0"/>
              <a:t>※ 2D </a:t>
            </a:r>
            <a:r>
              <a:rPr lang="ko-KR" altLang="en-US" dirty="0"/>
              <a:t>코드를 찾을 수 없는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통신 </a:t>
            </a:r>
            <a:r>
              <a:rPr lang="ko-KR" altLang="en-US" dirty="0" smtClean="0"/>
              <a:t>에러 </a:t>
            </a:r>
            <a:r>
              <a:rPr lang="en-US" altLang="ko-KR" dirty="0">
                <a:solidFill>
                  <a:srgbClr val="FF0000"/>
                </a:solidFill>
              </a:rPr>
              <a:t>S087</a:t>
            </a:r>
            <a:r>
              <a:rPr lang="ko-KR" altLang="en-US" dirty="0">
                <a:solidFill>
                  <a:srgbClr val="FF0000"/>
                </a:solidFill>
              </a:rPr>
              <a:t>「</a:t>
            </a:r>
            <a:r>
              <a:rPr lang="en-US" altLang="ko-KR" dirty="0">
                <a:solidFill>
                  <a:srgbClr val="FF0000"/>
                </a:solidFill>
              </a:rPr>
              <a:t>2D code reading error</a:t>
            </a:r>
            <a:r>
              <a:rPr lang="ko-KR" altLang="en-US" dirty="0">
                <a:solidFill>
                  <a:srgbClr val="FF0000"/>
                </a:solidFill>
              </a:rPr>
              <a:t>」</a:t>
            </a:r>
            <a:r>
              <a:rPr lang="ko-KR" altLang="en-US" dirty="0"/>
              <a:t>를 반환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88429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운전 중인 작업에서 설정된 조명의 </a:t>
            </a:r>
            <a:r>
              <a:rPr lang="en-US" altLang="ko-KR" dirty="0"/>
              <a:t>ON/OFF</a:t>
            </a:r>
            <a:r>
              <a:rPr lang="ko-KR" altLang="en-US" dirty="0"/>
              <a:t>상태를 변경</a:t>
            </a:r>
            <a:r>
              <a:rPr lang="en-US" altLang="ko-KR" dirty="0" smtClean="0"/>
              <a:t>/</a:t>
            </a:r>
            <a:r>
              <a:rPr lang="ko-KR" altLang="en-US" dirty="0" smtClean="0"/>
              <a:t>요구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 err="1"/>
              <a:t>WX,Lighting</a:t>
            </a:r>
            <a:r>
              <a:rPr lang="en-US" altLang="ko-KR" dirty="0"/>
              <a:t>=</a:t>
            </a:r>
            <a:r>
              <a:rPr lang="en-US" altLang="ko-KR" b="1" i="1" dirty="0"/>
              <a:t>A</a:t>
            </a:r>
            <a:r>
              <a:rPr lang="en-US" altLang="ko-KR" dirty="0"/>
              <a:t>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CMD  : </a:t>
            </a:r>
            <a:r>
              <a:rPr lang="en-US" altLang="ko-KR" dirty="0" err="1"/>
              <a:t>RX,Lighting【CR</a:t>
            </a:r>
            <a:r>
              <a:rPr lang="en-US" altLang="ko-KR" dirty="0"/>
              <a:t>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RTN   : </a:t>
            </a:r>
            <a:r>
              <a:rPr lang="en-US" altLang="ko-KR" dirty="0"/>
              <a:t>RX,OK,</a:t>
            </a:r>
            <a:r>
              <a:rPr lang="en-US" altLang="ko-KR" b="1" i="1" dirty="0"/>
              <a:t>A</a:t>
            </a:r>
            <a:r>
              <a:rPr lang="en-US" altLang="ko-KR" dirty="0"/>
              <a:t>【CR】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	- </a:t>
            </a:r>
            <a:r>
              <a:rPr lang="ko-KR" altLang="en-US" dirty="0"/>
              <a:t>조명 상태</a:t>
            </a:r>
            <a:endParaRPr lang="en-US" altLang="ko-KR" dirty="0" smtClean="0"/>
          </a:p>
          <a:p>
            <a:pPr lvl="3"/>
            <a:r>
              <a:rPr lang="en-US" altLang="ko-KR" dirty="0"/>
              <a:t>0</a:t>
            </a:r>
            <a:r>
              <a:rPr lang="en-US" altLang="ko-KR" dirty="0" smtClean="0"/>
              <a:t>:</a:t>
            </a:r>
            <a:r>
              <a:rPr lang="ko-KR" altLang="en-US" dirty="0"/>
              <a:t>소등</a:t>
            </a:r>
            <a:r>
              <a:rPr lang="en-US" altLang="ko-KR" dirty="0" smtClean="0"/>
              <a:t>, 1:</a:t>
            </a:r>
            <a:r>
              <a:rPr lang="ko-KR" altLang="en-US" dirty="0" smtClean="0"/>
              <a:t>점등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2505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레이저 </a:t>
            </a:r>
            <a:r>
              <a:rPr lang="ko-KR" altLang="en-US" dirty="0" err="1">
                <a:solidFill>
                  <a:srgbClr val="FF0000"/>
                </a:solidFill>
              </a:rPr>
              <a:t>마킹기에서</a:t>
            </a:r>
            <a:r>
              <a:rPr lang="ko-KR" altLang="en-US" dirty="0">
                <a:solidFill>
                  <a:srgbClr val="FF0000"/>
                </a:solidFill>
              </a:rPr>
              <a:t> 발생한 에러를 </a:t>
            </a:r>
            <a:r>
              <a:rPr lang="ko-KR" altLang="en-US" dirty="0" smtClean="0">
                <a:solidFill>
                  <a:srgbClr val="FF0000"/>
                </a:solidFill>
              </a:rPr>
              <a:t>요구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/>
              <a:t>RX CMD  : </a:t>
            </a:r>
            <a:r>
              <a:rPr lang="en-US" altLang="ko-KR" dirty="0" err="1"/>
              <a:t>RX,Error【CR</a:t>
            </a:r>
            <a:r>
              <a:rPr lang="en-US" altLang="ko-KR" dirty="0"/>
              <a:t>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RTN   : </a:t>
            </a:r>
            <a:r>
              <a:rPr lang="en-US" altLang="ko-KR" dirty="0" err="1"/>
              <a:t>RX,OK,</a:t>
            </a:r>
            <a:r>
              <a:rPr lang="en-US" altLang="ko-KR" b="1" i="1" dirty="0" err="1"/>
              <a:t>A</a:t>
            </a:r>
            <a:r>
              <a:rPr lang="en-US" altLang="ko-KR" dirty="0" err="1"/>
              <a:t>,</a:t>
            </a:r>
            <a:r>
              <a:rPr lang="en-US" altLang="ko-KR" b="1" i="1" dirty="0" err="1"/>
              <a:t>B</a:t>
            </a:r>
            <a:r>
              <a:rPr lang="en-US" altLang="ko-KR" dirty="0" err="1"/>
              <a:t>,</a:t>
            </a:r>
            <a:r>
              <a:rPr lang="en-US" altLang="ko-KR" b="1" i="1" dirty="0" err="1"/>
              <a:t>B</a:t>
            </a:r>
            <a:r>
              <a:rPr lang="en-US" altLang="ko-KR" dirty="0" err="1"/>
              <a:t>,</a:t>
            </a:r>
            <a:r>
              <a:rPr lang="en-US" altLang="ko-KR" b="1" i="1" dirty="0" err="1"/>
              <a:t>B</a:t>
            </a:r>
            <a:r>
              <a:rPr lang="en-US" altLang="ko-KR" dirty="0" err="1"/>
              <a:t>ᆞᆞᆞ【CR</a:t>
            </a:r>
            <a:r>
              <a:rPr lang="en-US" altLang="ko-KR" dirty="0"/>
              <a:t>】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	- </a:t>
            </a:r>
            <a:r>
              <a:rPr lang="ko-KR" altLang="en-US" dirty="0"/>
              <a:t>에러의 발생상태를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0:</a:t>
            </a:r>
            <a:r>
              <a:rPr lang="ko-KR" altLang="en-US" dirty="0" smtClean="0"/>
              <a:t>에러가 발생하지 않음</a:t>
            </a:r>
            <a:r>
              <a:rPr lang="en-US" altLang="ko-KR" dirty="0" smtClean="0"/>
              <a:t>, 1:</a:t>
            </a:r>
            <a:r>
              <a:rPr lang="ko-KR" altLang="en-US" dirty="0"/>
              <a:t>에러가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B</a:t>
            </a:r>
            <a:r>
              <a:rPr lang="en-US" altLang="ko-KR" dirty="0" smtClean="0"/>
              <a:t>:E003~E531/W001~W531/T000~T017 - </a:t>
            </a:r>
            <a:r>
              <a:rPr lang="ko-KR" altLang="en-US" dirty="0"/>
              <a:t>발생한 에러를 콤마 구분으로 표시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7261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레이저 </a:t>
            </a:r>
            <a:r>
              <a:rPr lang="ko-KR" altLang="en-US" dirty="0" err="1">
                <a:solidFill>
                  <a:srgbClr val="FF0000"/>
                </a:solidFill>
              </a:rPr>
              <a:t>마킹기에서</a:t>
            </a:r>
            <a:r>
              <a:rPr lang="ko-KR" altLang="en-US" dirty="0">
                <a:solidFill>
                  <a:srgbClr val="FF0000"/>
                </a:solidFill>
              </a:rPr>
              <a:t> 발생한 에러를 해제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 err="1"/>
              <a:t>WX,ErrorClear【CR</a:t>
            </a:r>
            <a:r>
              <a:rPr lang="en-US" altLang="ko-KR" dirty="0"/>
              <a:t>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※ </a:t>
            </a:r>
            <a:r>
              <a:rPr lang="ko-KR" altLang="en-US" dirty="0" smtClean="0"/>
              <a:t>레이저 </a:t>
            </a:r>
            <a:r>
              <a:rPr lang="ko-KR" altLang="en-US" dirty="0" err="1"/>
              <a:t>마킹기의</a:t>
            </a:r>
            <a:r>
              <a:rPr lang="ko-KR" altLang="en-US" dirty="0"/>
              <a:t> 에러 원인이 남은 채 </a:t>
            </a:r>
            <a:r>
              <a:rPr lang="en-US" altLang="ko-KR" dirty="0" err="1"/>
              <a:t>ErrorClear</a:t>
            </a:r>
            <a:r>
              <a:rPr lang="ko-KR" altLang="en-US" dirty="0"/>
              <a:t>커맨드를 </a:t>
            </a:r>
            <a:r>
              <a:rPr lang="ko-KR" altLang="en-US" dirty="0" smtClean="0"/>
              <a:t>보내면</a:t>
            </a:r>
            <a:r>
              <a:rPr lang="en-US" altLang="ko-KR" dirty="0" smtClean="0"/>
              <a:t>,</a:t>
            </a:r>
          </a:p>
          <a:p>
            <a:pPr marL="914400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ko-KR" altLang="en-US" dirty="0"/>
              <a:t>응답에「 </a:t>
            </a:r>
            <a:r>
              <a:rPr lang="en-US" altLang="ko-KR" dirty="0"/>
              <a:t>OK</a:t>
            </a:r>
            <a:r>
              <a:rPr lang="ko-KR" altLang="en-US" dirty="0"/>
              <a:t>」가 반환되지만 에러 상태는 </a:t>
            </a:r>
            <a:r>
              <a:rPr lang="ko-KR" altLang="en-US" dirty="0" smtClean="0"/>
              <a:t>사라지지 않음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189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레이저 안전 모듈 동작 시의 셔터 개폐 유무를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 err="1"/>
              <a:t>WX,LaserSafetyModuleShutter</a:t>
            </a:r>
            <a:r>
              <a:rPr lang="en-US" altLang="ko-KR" dirty="0"/>
              <a:t>=</a:t>
            </a:r>
            <a:r>
              <a:rPr lang="en-US" altLang="ko-KR" b="1" i="1" dirty="0"/>
              <a:t>A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</a:t>
            </a:r>
            <a:endParaRPr lang="en-US" altLang="ko-KR" dirty="0" smtClean="0"/>
          </a:p>
          <a:p>
            <a:pPr lvl="1"/>
            <a:r>
              <a:rPr lang="en-US" altLang="ko-KR" dirty="0"/>
              <a:t>RX CMD  : </a:t>
            </a:r>
            <a:r>
              <a:rPr lang="en-US" altLang="ko-KR" dirty="0" err="1"/>
              <a:t>RX,LaserSafetyModuleShutter</a:t>
            </a:r>
            <a:endParaRPr lang="en-US" altLang="ko-KR" dirty="0"/>
          </a:p>
          <a:p>
            <a:pPr lvl="1"/>
            <a:r>
              <a:rPr lang="en-US" altLang="ko-KR" dirty="0"/>
              <a:t>RX RTN   : RX,OK,</a:t>
            </a:r>
            <a:r>
              <a:rPr lang="en-US" altLang="ko-KR" b="1" i="1" dirty="0"/>
              <a:t>A</a:t>
            </a:r>
            <a:endParaRPr lang="en-US" altLang="ko-KR" dirty="0"/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:0/1 - </a:t>
            </a:r>
            <a:r>
              <a:rPr lang="ko-KR" altLang="en-US" dirty="0"/>
              <a:t>셔터 </a:t>
            </a:r>
            <a:r>
              <a:rPr lang="ko-KR" altLang="en-US" dirty="0" smtClean="0"/>
              <a:t>상태 </a:t>
            </a:r>
            <a:r>
              <a:rPr lang="en-US" altLang="ko-KR" dirty="0" smtClean="0"/>
              <a:t>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안전 입력 </a:t>
            </a:r>
            <a:r>
              <a:rPr lang="en-US" altLang="ko-KR" dirty="0"/>
              <a:t>OFF</a:t>
            </a:r>
            <a:r>
              <a:rPr lang="ko-KR" altLang="en-US" dirty="0"/>
              <a:t>시에 셔터를 닫지 </a:t>
            </a:r>
            <a:r>
              <a:rPr lang="ko-KR" altLang="en-US" dirty="0" smtClean="0"/>
              <a:t>않음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/>
              <a:t>안전 입력 </a:t>
            </a:r>
            <a:r>
              <a:rPr lang="en-US" altLang="ko-KR" dirty="0"/>
              <a:t>OFF</a:t>
            </a:r>
            <a:r>
              <a:rPr lang="ko-KR" altLang="en-US" dirty="0"/>
              <a:t>시에 셔터를 닫음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※ </a:t>
            </a:r>
            <a:r>
              <a:rPr lang="ko-KR" altLang="en-US" dirty="0"/>
              <a:t>셔터 상태를 「</a:t>
            </a:r>
            <a:r>
              <a:rPr lang="en-US" altLang="ko-KR" dirty="0"/>
              <a:t>1</a:t>
            </a:r>
            <a:r>
              <a:rPr lang="ko-KR" altLang="en-US" dirty="0"/>
              <a:t>」로 하면 안전 입력이 </a:t>
            </a:r>
            <a:r>
              <a:rPr lang="en-US" altLang="ko-KR" dirty="0"/>
              <a:t>ON</a:t>
            </a:r>
            <a:r>
              <a:rPr lang="ko-KR" altLang="en-US" dirty="0"/>
              <a:t>한 후 부터의 복귀시간이 </a:t>
            </a:r>
            <a:r>
              <a:rPr lang="ko-KR" altLang="en-US" dirty="0" smtClean="0"/>
              <a:t>늘어남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093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인쇄 완료 출력을 </a:t>
            </a:r>
            <a:r>
              <a:rPr lang="en-US" altLang="ko-KR" dirty="0"/>
              <a:t>ON</a:t>
            </a:r>
            <a:r>
              <a:rPr lang="ko-KR" altLang="en-US" dirty="0"/>
              <a:t>시키는 타이밍을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 err="1" smtClean="0"/>
              <a:t>WX,PrintCompTiming</a:t>
            </a:r>
            <a:r>
              <a:rPr lang="en-US" altLang="ko-KR" dirty="0" smtClean="0"/>
              <a:t>=</a:t>
            </a:r>
            <a:r>
              <a:rPr lang="en-US" altLang="ko-KR" b="1" i="1" dirty="0" smtClean="0"/>
              <a:t>A</a:t>
            </a:r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</a:t>
            </a:r>
            <a:endParaRPr lang="en-US" altLang="ko-KR" dirty="0" smtClean="0"/>
          </a:p>
          <a:p>
            <a:pPr lvl="1"/>
            <a:r>
              <a:rPr lang="en-US" altLang="ko-KR" dirty="0"/>
              <a:t>RX CMD  : </a:t>
            </a:r>
            <a:r>
              <a:rPr lang="en-US" altLang="ko-KR" dirty="0" err="1" smtClean="0"/>
              <a:t>RX,PrintCompTimingr</a:t>
            </a:r>
            <a:endParaRPr lang="en-US" altLang="ko-KR" dirty="0"/>
          </a:p>
          <a:p>
            <a:pPr lvl="1"/>
            <a:r>
              <a:rPr lang="en-US" altLang="ko-KR" dirty="0"/>
              <a:t>RX RTN   : RX,OK,</a:t>
            </a:r>
            <a:r>
              <a:rPr lang="en-US" altLang="ko-KR" b="1" i="1" dirty="0"/>
              <a:t>A</a:t>
            </a:r>
            <a:endParaRPr lang="en-US" altLang="ko-KR" dirty="0"/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:0/1 - </a:t>
            </a:r>
            <a:r>
              <a:rPr lang="ko-KR" altLang="en-US" dirty="0"/>
              <a:t>인쇄 완료 출력 타이밍 </a:t>
            </a:r>
            <a:r>
              <a:rPr lang="en-US" altLang="ko-KR" dirty="0" smtClean="0"/>
              <a:t>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0: </a:t>
            </a:r>
            <a:r>
              <a:rPr lang="ko-KR" altLang="en-US" dirty="0" smtClean="0"/>
              <a:t>인쇄 동작 완료 후</a:t>
            </a:r>
            <a:r>
              <a:rPr lang="en-US" altLang="ko-KR" dirty="0" smtClean="0"/>
              <a:t>, 1: </a:t>
            </a:r>
            <a:r>
              <a:rPr lang="ko-KR" altLang="en-US" dirty="0" smtClean="0"/>
              <a:t>인쇄 확 및 </a:t>
            </a:r>
            <a:r>
              <a:rPr lang="en-US" altLang="ko-KR" dirty="0" smtClean="0"/>
              <a:t>2D </a:t>
            </a:r>
            <a:r>
              <a:rPr lang="ko-KR" altLang="en-US" dirty="0" smtClean="0"/>
              <a:t>코드 리더기 기능의 </a:t>
            </a:r>
            <a:r>
              <a:rPr lang="ko-KR" altLang="en-US" dirty="0" err="1" smtClean="0"/>
              <a:t>동작완료시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8520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7470"/>
          </a:xfrm>
        </p:spPr>
        <p:txBody>
          <a:bodyPr>
            <a:normAutofit/>
          </a:bodyPr>
          <a:lstStyle/>
          <a:p>
            <a:r>
              <a:rPr lang="ko-KR" altLang="en-US" dirty="0"/>
              <a:t>대상 물체 위치 보정의 수평면 내의 보정을 변경</a:t>
            </a:r>
            <a:r>
              <a:rPr lang="en-US" altLang="ko-KR" dirty="0"/>
              <a:t>/</a:t>
            </a:r>
            <a:r>
              <a:rPr lang="ko-KR" altLang="en-US" dirty="0" smtClean="0"/>
              <a:t>요구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WX,JOB=</a:t>
            </a:r>
            <a:r>
              <a:rPr lang="en-US" altLang="ko-KR" b="1" i="1" dirty="0"/>
              <a:t>0000</a:t>
            </a:r>
            <a:r>
              <a:rPr lang="en-US" altLang="ko-KR" dirty="0"/>
              <a:t>,JobPosition=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,JobPosition【CR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/>
              <a:t>A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 </a:t>
            </a:r>
            <a:r>
              <a:rPr lang="en-US" altLang="ko-KR" dirty="0" smtClean="0"/>
              <a:t>	: </a:t>
            </a:r>
            <a:r>
              <a:rPr lang="ko-KR" altLang="en-US" dirty="0"/>
              <a:t>이동 기준점</a:t>
            </a:r>
            <a:r>
              <a:rPr lang="en-US" altLang="ko-KR" dirty="0"/>
              <a:t>X(mm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Normal : -</a:t>
            </a:r>
            <a:r>
              <a:rPr lang="en-US" altLang="ko-KR" dirty="0" smtClean="0"/>
              <a:t>062.500~0062.500		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b="1" i="1" dirty="0"/>
              <a:t>B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/>
              <a:t>이동 기준점</a:t>
            </a:r>
            <a:r>
              <a:rPr lang="en-US" altLang="ko-KR" dirty="0"/>
              <a:t>Y(mm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Normal : -</a:t>
            </a:r>
            <a:r>
              <a:rPr lang="en-US" altLang="ko-KR" dirty="0" smtClean="0"/>
              <a:t>062.500~0062.500		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b="1" i="1" dirty="0"/>
              <a:t>C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en-US" altLang="ko-KR" dirty="0"/>
              <a:t>X</a:t>
            </a:r>
            <a:r>
              <a:rPr lang="ko-KR" altLang="en-US" dirty="0"/>
              <a:t>좌표 </a:t>
            </a:r>
            <a:r>
              <a:rPr lang="ko-KR" altLang="en-US" dirty="0" err="1"/>
              <a:t>보정량</a:t>
            </a:r>
            <a:r>
              <a:rPr lang="en-US" altLang="ko-KR" dirty="0"/>
              <a:t>(mm)</a:t>
            </a:r>
            <a:endParaRPr lang="en-US" altLang="ko-KR" dirty="0" smtClean="0"/>
          </a:p>
          <a:p>
            <a:pPr lvl="3"/>
            <a:r>
              <a:rPr lang="en-US" altLang="ko-KR" dirty="0"/>
              <a:t>Normal : -062.500 ~ </a:t>
            </a:r>
            <a:r>
              <a:rPr lang="en-US" altLang="ko-KR" dirty="0" smtClean="0"/>
              <a:t>0062.500	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Wide : -165.000 ~ </a:t>
            </a:r>
            <a:r>
              <a:rPr lang="en-US" altLang="ko-KR" dirty="0" smtClean="0"/>
              <a:t>0165.000</a:t>
            </a:r>
          </a:p>
          <a:p>
            <a:pPr lvl="3"/>
            <a:r>
              <a:rPr lang="en-US" altLang="ko-KR" dirty="0"/>
              <a:t>Small : -025.000 ~ 0025.000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028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프로그램 개발 </a:t>
            </a:r>
            <a:r>
              <a:rPr lang="ko-KR" altLang="en-US" smtClean="0"/>
              <a:t>일정 </a:t>
            </a:r>
            <a:r>
              <a:rPr lang="en-US" altLang="ko-KR" smtClean="0"/>
              <a:t>(</a:t>
            </a:r>
            <a:r>
              <a:rPr lang="ko-KR" altLang="en-US" smtClean="0"/>
              <a:t>진행사항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mtClean="0"/>
              <a:t>AOI</a:t>
            </a:r>
          </a:p>
          <a:p>
            <a:pPr lvl="1"/>
            <a:r>
              <a:rPr lang="en-US" altLang="ko-KR" smtClean="0"/>
              <a:t>R2R Code </a:t>
            </a:r>
            <a:r>
              <a:rPr lang="ko-KR" altLang="en-US" smtClean="0"/>
              <a:t>포팅완료</a:t>
            </a:r>
            <a:endParaRPr lang="en-US" altLang="ko-KR" smtClean="0"/>
          </a:p>
          <a:p>
            <a:r>
              <a:rPr lang="en-US" altLang="ko-KR" smtClean="0"/>
              <a:t>CAM Master</a:t>
            </a:r>
          </a:p>
          <a:p>
            <a:r>
              <a:rPr lang="en-US" altLang="ko-KR" smtClean="0"/>
              <a:t>VS</a:t>
            </a:r>
          </a:p>
          <a:p>
            <a:r>
              <a:rPr lang="en-US" altLang="ko-KR" smtClean="0"/>
              <a:t>Image Viewer</a:t>
            </a:r>
          </a:p>
          <a:p>
            <a:r>
              <a:rPr lang="en-US" altLang="ko-KR" smtClean="0"/>
              <a:t>PLC</a:t>
            </a:r>
          </a:p>
          <a:p>
            <a:pPr lvl="1"/>
            <a:r>
              <a:rPr lang="ko-KR" altLang="en-US" smtClean="0"/>
              <a:t>전장조립완료 후 </a:t>
            </a:r>
            <a:r>
              <a:rPr lang="en-US" altLang="ko-KR" smtClean="0"/>
              <a:t>2</a:t>
            </a:r>
            <a:r>
              <a:rPr lang="ko-KR" altLang="en-US" smtClean="0"/>
              <a:t>주간 프로그래밍 진행</a:t>
            </a:r>
            <a:endParaRPr lang="en-US" altLang="ko-KR" smtClean="0"/>
          </a:p>
          <a:p>
            <a:r>
              <a:rPr lang="en-US" altLang="ko-KR" smtClean="0"/>
              <a:t>Punching</a:t>
            </a:r>
          </a:p>
          <a:p>
            <a:pPr lvl="1"/>
            <a:r>
              <a:rPr lang="en-US" altLang="ko-KR" smtClean="0"/>
              <a:t>2D Reader </a:t>
            </a:r>
            <a:r>
              <a:rPr lang="ko-KR" altLang="en-US" smtClean="0"/>
              <a:t>포팅</a:t>
            </a:r>
            <a:endParaRPr lang="en-US" altLang="ko-KR" smtClean="0"/>
          </a:p>
          <a:p>
            <a:r>
              <a:rPr lang="en-US" altLang="ko-KR" smtClean="0"/>
              <a:t>Engraving</a:t>
            </a:r>
          </a:p>
          <a:p>
            <a:pPr lvl="1"/>
            <a:r>
              <a:rPr lang="en-US" altLang="ko-KR" smtClean="0"/>
              <a:t>2D Reader, 2D </a:t>
            </a:r>
            <a:r>
              <a:rPr lang="ko-KR" altLang="en-US" smtClean="0"/>
              <a:t>각인 관련 프로그래밍 완료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7306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대상 물체 위치 보정의 수평면 내의 보정을 변경</a:t>
            </a:r>
            <a:r>
              <a:rPr lang="en-US" altLang="ko-KR" dirty="0"/>
              <a:t>/</a:t>
            </a:r>
            <a:r>
              <a:rPr lang="ko-KR" altLang="en-US" dirty="0" smtClean="0"/>
              <a:t>요구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D</a:t>
            </a:r>
            <a:r>
              <a:rPr lang="en-US" altLang="ko-KR" dirty="0"/>
              <a:t>: 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en-US" altLang="ko-KR" dirty="0"/>
              <a:t>Y</a:t>
            </a:r>
            <a:r>
              <a:rPr lang="ko-KR" altLang="en-US" dirty="0"/>
              <a:t>좌표 </a:t>
            </a:r>
            <a:r>
              <a:rPr lang="ko-KR" altLang="en-US" dirty="0" err="1"/>
              <a:t>보정량</a:t>
            </a:r>
            <a:r>
              <a:rPr lang="en-US" altLang="ko-KR" dirty="0"/>
              <a:t>(mm)</a:t>
            </a:r>
            <a:endParaRPr lang="en-US" altLang="ko-KR" dirty="0" smtClean="0"/>
          </a:p>
          <a:p>
            <a:pPr lvl="3"/>
            <a:r>
              <a:rPr lang="en-US" altLang="ko-KR" dirty="0"/>
              <a:t>Normal : -</a:t>
            </a:r>
            <a:r>
              <a:rPr lang="en-US" altLang="ko-KR" dirty="0" smtClean="0"/>
              <a:t>125.000~0125.000		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b="1" i="1" dirty="0"/>
              <a:t>E</a:t>
            </a:r>
            <a:r>
              <a:rPr lang="en-US" altLang="ko-KR" dirty="0"/>
              <a:t>:-</a:t>
            </a:r>
            <a:r>
              <a:rPr lang="en-US" altLang="ko-KR" dirty="0" smtClean="0"/>
              <a:t>180.000~0180.000		: </a:t>
            </a:r>
            <a:r>
              <a:rPr lang="el-GR" altLang="ko-KR" dirty="0"/>
              <a:t>θ</a:t>
            </a:r>
            <a:r>
              <a:rPr lang="ko-KR" altLang="en-US" dirty="0"/>
              <a:t>각도 </a:t>
            </a:r>
            <a:r>
              <a:rPr lang="ko-KR" altLang="en-US" dirty="0" err="1"/>
              <a:t>보정량</a:t>
            </a:r>
            <a:r>
              <a:rPr lang="en-US" altLang="ko-KR" dirty="0" smtClean="0"/>
              <a:t>(°) – 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2"/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※ </a:t>
            </a:r>
            <a:r>
              <a:rPr lang="en-US" altLang="ko-KR" dirty="0" smtClean="0"/>
              <a:t>θ</a:t>
            </a:r>
            <a:r>
              <a:rPr lang="ko-KR" altLang="en-US" dirty="0"/>
              <a:t>각도 </a:t>
            </a:r>
            <a:r>
              <a:rPr lang="ko-KR" altLang="en-US" dirty="0" smtClean="0"/>
              <a:t>보정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이동 기준점에서 좌표 </a:t>
            </a:r>
            <a:r>
              <a:rPr lang="ko-KR" altLang="en-US" dirty="0" err="1"/>
              <a:t>보정량을</a:t>
            </a:r>
            <a:r>
              <a:rPr lang="ko-KR" altLang="en-US" dirty="0"/>
              <a:t> 적용한 후의 위치를 원점으로 </a:t>
            </a:r>
            <a:r>
              <a:rPr lang="ko-KR" altLang="en-US" dirty="0" smtClean="0"/>
              <a:t>보정</a:t>
            </a:r>
            <a:endParaRPr lang="en-US" altLang="ko-KR" dirty="0" smtClean="0"/>
          </a:p>
          <a:p>
            <a:pPr marL="914400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대상 </a:t>
            </a:r>
            <a:r>
              <a:rPr lang="ko-KR" altLang="en-US" dirty="0"/>
              <a:t>물체 위치 </a:t>
            </a:r>
            <a:r>
              <a:rPr lang="ko-KR" altLang="en-US" dirty="0" smtClean="0"/>
              <a:t>보정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정지 인쇄 설정 시에만 유효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8905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대상 물체 위치 보정의 높이 방향 보정의 </a:t>
            </a:r>
            <a:r>
              <a:rPr lang="ko-KR" altLang="en-US" dirty="0" err="1" smtClean="0"/>
              <a:t>설정값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WX,JOB=</a:t>
            </a:r>
            <a:r>
              <a:rPr lang="en-US" altLang="ko-KR" b="1" i="1" dirty="0"/>
              <a:t>0000</a:t>
            </a:r>
            <a:r>
              <a:rPr lang="en-US" altLang="ko-KR" dirty="0"/>
              <a:t>,HeightCorrection=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,</a:t>
            </a:r>
            <a:r>
              <a:rPr lang="en-US" altLang="ko-KR" b="1" i="1" dirty="0"/>
              <a:t>F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,HeightCorrection【CR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,</a:t>
            </a:r>
            <a:r>
              <a:rPr lang="en-US" altLang="ko-KR" b="1" i="1" dirty="0"/>
              <a:t>F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:0/6				: </a:t>
            </a:r>
            <a:r>
              <a:rPr lang="ko-KR" altLang="en-US" dirty="0" smtClean="0"/>
              <a:t>높이보정방법 </a:t>
            </a:r>
            <a:r>
              <a:rPr lang="en-US" altLang="ko-KR" dirty="0" smtClean="0"/>
              <a:t>- (</a:t>
            </a:r>
            <a:r>
              <a:rPr lang="ko-KR" altLang="en-US" dirty="0" smtClean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0:</a:t>
            </a:r>
            <a:r>
              <a:rPr lang="ko-KR" altLang="en-US" dirty="0" smtClean="0"/>
              <a:t>고정</a:t>
            </a:r>
            <a:r>
              <a:rPr lang="en-US" altLang="ko-KR" dirty="0" smtClean="0"/>
              <a:t>, </a:t>
            </a:r>
            <a:r>
              <a:rPr lang="en-US" altLang="ko-KR" dirty="0"/>
              <a:t>6:</a:t>
            </a:r>
            <a:r>
              <a:rPr lang="ko-KR" altLang="en-US" dirty="0"/>
              <a:t>오토포커스</a:t>
            </a:r>
            <a:r>
              <a:rPr lang="en-US" altLang="ko-KR" dirty="0"/>
              <a:t>(MD-X2050(A)</a:t>
            </a:r>
            <a:r>
              <a:rPr lang="ko-KR" altLang="en-US" dirty="0"/>
              <a:t>인 경우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b="1" i="1" dirty="0"/>
              <a:t>B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 err="1"/>
              <a:t>보정량</a:t>
            </a:r>
            <a:r>
              <a:rPr lang="ko-KR" altLang="en-US" dirty="0"/>
              <a:t> </a:t>
            </a:r>
            <a:r>
              <a:rPr lang="en-US" altLang="ko-KR" dirty="0"/>
              <a:t>Z</a:t>
            </a:r>
            <a:r>
              <a:rPr lang="ko-KR" altLang="en-US" dirty="0"/>
              <a:t>좌표</a:t>
            </a:r>
            <a:r>
              <a:rPr lang="en-US" altLang="ko-KR" dirty="0"/>
              <a:t>(mm</a:t>
            </a:r>
            <a:r>
              <a:rPr lang="en-US" altLang="ko-KR" dirty="0" smtClean="0"/>
              <a:t>) - </a:t>
            </a:r>
            <a:r>
              <a:rPr lang="en-US" altLang="ko-KR" dirty="0"/>
              <a:t>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Normal : -21.000 ~ </a:t>
            </a:r>
            <a:r>
              <a:rPr lang="en-US" altLang="ko-KR" dirty="0" smtClean="0"/>
              <a:t>021.000</a:t>
            </a:r>
          </a:p>
          <a:p>
            <a:pPr lvl="3"/>
            <a:r>
              <a:rPr lang="en-US" altLang="ko-KR" dirty="0"/>
              <a:t>Wide : -21.000 ~ </a:t>
            </a:r>
            <a:r>
              <a:rPr lang="en-US" altLang="ko-KR" dirty="0" smtClean="0"/>
              <a:t>021.000</a:t>
            </a:r>
          </a:p>
          <a:p>
            <a:pPr lvl="3"/>
            <a:r>
              <a:rPr lang="en-US" altLang="ko-KR" dirty="0"/>
              <a:t>Small : -15.000 ~ </a:t>
            </a:r>
            <a:r>
              <a:rPr lang="en-US" altLang="ko-KR" dirty="0" smtClean="0"/>
              <a:t>015.000</a:t>
            </a:r>
          </a:p>
          <a:p>
            <a:pPr lvl="3"/>
            <a:r>
              <a:rPr lang="ko-KR" altLang="en-US" dirty="0"/>
              <a:t>* </a:t>
            </a:r>
            <a:r>
              <a:rPr lang="en-US" altLang="ko-KR" b="1" i="1" dirty="0"/>
              <a:t>A</a:t>
            </a:r>
            <a:r>
              <a:rPr lang="en-US" altLang="ko-KR" dirty="0"/>
              <a:t>:5/6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1252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대상 물체 위치 보정의 높이 방향 보정의 </a:t>
            </a:r>
            <a:r>
              <a:rPr lang="ko-KR" altLang="en-US" dirty="0" err="1" smtClean="0"/>
              <a:t>설정값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 smtClean="0"/>
              <a:t>:1~9				: </a:t>
            </a:r>
            <a:r>
              <a:rPr lang="ko-KR" altLang="en-US" dirty="0"/>
              <a:t>측정 횟수</a:t>
            </a:r>
            <a:r>
              <a:rPr lang="en-US" altLang="ko-KR" dirty="0"/>
              <a:t>(</a:t>
            </a:r>
            <a:r>
              <a:rPr lang="ko-KR" altLang="en-US" dirty="0"/>
              <a:t>회</a:t>
            </a:r>
            <a:r>
              <a:rPr lang="en-US" altLang="ko-KR" dirty="0" smtClean="0"/>
              <a:t>) – (</a:t>
            </a:r>
            <a:r>
              <a:rPr lang="ko-KR" altLang="en-US" dirty="0"/>
              <a:t>* 초기값「</a:t>
            </a:r>
            <a:r>
              <a:rPr lang="en-US" altLang="ko-KR" dirty="0"/>
              <a:t>3</a:t>
            </a:r>
            <a:r>
              <a:rPr lang="ko-KR" altLang="en-US" dirty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/>
              <a:t>* </a:t>
            </a:r>
            <a:r>
              <a:rPr lang="en-US" altLang="ko-KR" b="1" i="1" dirty="0"/>
              <a:t>A</a:t>
            </a:r>
            <a:r>
              <a:rPr lang="en-US" altLang="ko-KR" dirty="0"/>
              <a:t>:0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3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D</a:t>
            </a:r>
            <a:r>
              <a:rPr lang="en-US" altLang="ko-KR" dirty="0"/>
              <a:t>: 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/>
              <a:t>공차 설정 상한</a:t>
            </a:r>
            <a:r>
              <a:rPr lang="en-US" altLang="ko-KR" dirty="0"/>
              <a:t>(mm</a:t>
            </a:r>
            <a:r>
              <a:rPr lang="en-US" altLang="ko-KR" dirty="0" smtClean="0"/>
              <a:t>) </a:t>
            </a:r>
            <a:r>
              <a:rPr lang="en-US" altLang="ko-KR" dirty="0"/>
              <a:t>– (</a:t>
            </a:r>
            <a:r>
              <a:rPr lang="ko-KR" altLang="en-US" dirty="0"/>
              <a:t>* 초기값</a:t>
            </a:r>
            <a:r>
              <a:rPr lang="ko-KR" altLang="en-US" dirty="0" smtClean="0"/>
              <a:t>「</a:t>
            </a:r>
            <a:r>
              <a:rPr lang="en-US" altLang="ko-KR" dirty="0" smtClean="0"/>
              <a:t>21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Normal : -</a:t>
            </a:r>
            <a:r>
              <a:rPr lang="en-US" altLang="ko-KR" dirty="0" smtClean="0"/>
              <a:t>20.999~042.000</a:t>
            </a:r>
          </a:p>
          <a:p>
            <a:pPr lvl="3"/>
            <a:r>
              <a:rPr lang="ko-KR" altLang="en-US" dirty="0"/>
              <a:t>* </a:t>
            </a:r>
            <a:r>
              <a:rPr lang="en-US" altLang="ko-KR" b="1" i="1" dirty="0"/>
              <a:t>A</a:t>
            </a:r>
            <a:r>
              <a:rPr lang="en-US" altLang="ko-KR" dirty="0"/>
              <a:t>:0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21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E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/>
              <a:t>공차 설정 하한</a:t>
            </a:r>
            <a:r>
              <a:rPr lang="en-US" altLang="ko-KR" dirty="0"/>
              <a:t>(mm</a:t>
            </a:r>
            <a:r>
              <a:rPr lang="en-US" altLang="ko-KR" dirty="0" smtClean="0"/>
              <a:t>) </a:t>
            </a:r>
            <a:r>
              <a:rPr lang="en-US" altLang="ko-KR" dirty="0"/>
              <a:t>– (</a:t>
            </a:r>
            <a:r>
              <a:rPr lang="ko-KR" altLang="en-US" dirty="0"/>
              <a:t>* 초기값「</a:t>
            </a:r>
            <a:r>
              <a:rPr lang="en-US" altLang="ko-KR" dirty="0"/>
              <a:t>21</a:t>
            </a:r>
            <a:r>
              <a:rPr lang="ko-KR" altLang="en-US" dirty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Normal : -</a:t>
            </a:r>
            <a:r>
              <a:rPr lang="en-US" altLang="ko-KR" dirty="0" smtClean="0"/>
              <a:t>20.999~042.000</a:t>
            </a:r>
          </a:p>
          <a:p>
            <a:pPr lvl="3"/>
            <a:r>
              <a:rPr lang="ko-KR" altLang="en-US" dirty="0"/>
              <a:t>* </a:t>
            </a:r>
            <a:r>
              <a:rPr lang="en-US" altLang="ko-KR" b="1" i="1" dirty="0"/>
              <a:t>A</a:t>
            </a:r>
            <a:r>
              <a:rPr lang="en-US" altLang="ko-KR" dirty="0"/>
              <a:t>:0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-21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F</a:t>
            </a:r>
            <a:r>
              <a:rPr lang="en-US" altLang="ko-KR" dirty="0" smtClean="0"/>
              <a:t>:1/2				: </a:t>
            </a:r>
            <a:r>
              <a:rPr lang="ko-KR" altLang="en-US" dirty="0"/>
              <a:t>범위 밖의 </a:t>
            </a:r>
            <a:r>
              <a:rPr lang="ko-KR" altLang="en-US" dirty="0" smtClean="0"/>
              <a:t>경우 </a:t>
            </a:r>
            <a:r>
              <a:rPr lang="en-US" altLang="ko-KR" dirty="0"/>
              <a:t>– (</a:t>
            </a:r>
            <a:r>
              <a:rPr lang="ko-KR" altLang="en-US" dirty="0"/>
              <a:t>* 초기값</a:t>
            </a:r>
            <a:r>
              <a:rPr lang="ko-KR" altLang="en-US" dirty="0" smtClean="0"/>
              <a:t>「</a:t>
            </a:r>
            <a:r>
              <a:rPr lang="en-US" altLang="ko-KR" dirty="0" smtClean="0"/>
              <a:t>1</a:t>
            </a:r>
            <a:r>
              <a:rPr lang="ko-KR" altLang="en-US" dirty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1:</a:t>
            </a:r>
            <a:r>
              <a:rPr lang="ko-KR" altLang="en-US" dirty="0"/>
              <a:t>인쇄한다</a:t>
            </a:r>
            <a:r>
              <a:rPr lang="en-US" altLang="ko-KR" dirty="0"/>
              <a:t>(</a:t>
            </a:r>
            <a:r>
              <a:rPr lang="ko-KR" altLang="en-US" dirty="0"/>
              <a:t>경고 출력</a:t>
            </a:r>
            <a:r>
              <a:rPr lang="en-US" altLang="ko-KR" dirty="0" smtClean="0"/>
              <a:t>), </a:t>
            </a:r>
            <a:r>
              <a:rPr lang="en-US" altLang="ko-KR" dirty="0"/>
              <a:t>2:</a:t>
            </a:r>
            <a:r>
              <a:rPr lang="ko-KR" altLang="en-US" dirty="0"/>
              <a:t>인쇄하지 않는다</a:t>
            </a:r>
            <a:r>
              <a:rPr lang="en-US" altLang="ko-KR" dirty="0"/>
              <a:t>(</a:t>
            </a:r>
            <a:r>
              <a:rPr lang="ko-KR" altLang="en-US" dirty="0"/>
              <a:t>이상 출력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/>
              <a:t>* </a:t>
            </a:r>
            <a:r>
              <a:rPr lang="en-US" altLang="ko-KR" b="1" i="1" dirty="0"/>
              <a:t>A</a:t>
            </a:r>
            <a:r>
              <a:rPr lang="en-US" altLang="ko-KR" dirty="0"/>
              <a:t>:0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</a:t>
            </a:r>
            <a:r>
              <a:rPr lang="ko-KR" altLang="en-US" dirty="0" smtClean="0"/>
              <a:t>「</a:t>
            </a:r>
            <a:r>
              <a:rPr lang="en-US" altLang="ko-KR" dirty="0" smtClean="0"/>
              <a:t>1</a:t>
            </a:r>
            <a:r>
              <a:rPr lang="ko-KR" altLang="en-US" dirty="0"/>
              <a:t>」</a:t>
            </a:r>
            <a:endParaRPr lang="en-US" altLang="ko-KR" dirty="0"/>
          </a:p>
          <a:p>
            <a:pPr lvl="3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3409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블록 </a:t>
            </a:r>
            <a:r>
              <a:rPr lang="ko-KR" altLang="en-US" dirty="0"/>
              <a:t>공통 인쇄 조건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WX,JOB=</a:t>
            </a:r>
            <a:r>
              <a:rPr lang="en-US" altLang="ko-KR" b="1" i="1" dirty="0"/>
              <a:t>0000</a:t>
            </a:r>
            <a:r>
              <a:rPr lang="en-US" altLang="ko-KR" dirty="0"/>
              <a:t>,CommonMarkingParameter=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,</a:t>
            </a:r>
            <a:r>
              <a:rPr lang="en-US" altLang="ko-KR" b="1" i="1" dirty="0"/>
              <a:t>F</a:t>
            </a:r>
            <a:r>
              <a:rPr lang="en-US" altLang="ko-KR" dirty="0"/>
              <a:t>,</a:t>
            </a:r>
            <a:r>
              <a:rPr lang="en-US" altLang="ko-KR" b="1" i="1" dirty="0"/>
              <a:t>G</a:t>
            </a:r>
            <a:r>
              <a:rPr lang="en-US" altLang="ko-KR" dirty="0"/>
              <a:t>,</a:t>
            </a:r>
            <a:r>
              <a:rPr lang="en-US" altLang="ko-KR" b="1" i="1" dirty="0"/>
              <a:t>H</a:t>
            </a:r>
            <a:r>
              <a:rPr lang="en-US" altLang="ko-KR" dirty="0"/>
              <a:t>,</a:t>
            </a:r>
            <a:r>
              <a:rPr lang="en-US" altLang="ko-KR" b="1" i="1" dirty="0"/>
              <a:t>I</a:t>
            </a:r>
            <a:r>
              <a:rPr lang="en-US" altLang="ko-KR" dirty="0"/>
              <a:t>,</a:t>
            </a:r>
            <a:r>
              <a:rPr lang="en-US" altLang="ko-KR" b="1" i="1" dirty="0"/>
              <a:t>J</a:t>
            </a:r>
            <a:r>
              <a:rPr lang="en-US" altLang="ko-KR" dirty="0"/>
              <a:t>,</a:t>
            </a:r>
            <a:r>
              <a:rPr lang="en-US" altLang="ko-KR" b="1" i="1" dirty="0"/>
              <a:t>K</a:t>
            </a:r>
            <a:r>
              <a:rPr lang="en-US" altLang="ko-KR" dirty="0"/>
              <a:t>,</a:t>
            </a:r>
            <a:r>
              <a:rPr lang="en-US" altLang="ko-KR" b="1" i="1" dirty="0"/>
              <a:t>L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,CommonMarkingParameter【CR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,</a:t>
            </a:r>
            <a:r>
              <a:rPr lang="en-US" altLang="ko-KR" b="1" i="1" dirty="0"/>
              <a:t>F</a:t>
            </a:r>
            <a:r>
              <a:rPr lang="en-US" altLang="ko-KR" dirty="0"/>
              <a:t>,</a:t>
            </a:r>
            <a:r>
              <a:rPr lang="en-US" altLang="ko-KR" b="1" i="1" dirty="0"/>
              <a:t>G</a:t>
            </a:r>
            <a:r>
              <a:rPr lang="en-US" altLang="ko-KR" dirty="0"/>
              <a:t>,</a:t>
            </a:r>
            <a:r>
              <a:rPr lang="en-US" altLang="ko-KR" b="1" i="1" dirty="0"/>
              <a:t>H</a:t>
            </a:r>
            <a:r>
              <a:rPr lang="en-US" altLang="ko-KR" dirty="0"/>
              <a:t>,</a:t>
            </a:r>
            <a:r>
              <a:rPr lang="en-US" altLang="ko-KR" b="1" i="1" dirty="0"/>
              <a:t>I</a:t>
            </a:r>
            <a:r>
              <a:rPr lang="en-US" altLang="ko-KR" dirty="0"/>
              <a:t>,</a:t>
            </a:r>
            <a:r>
              <a:rPr lang="en-US" altLang="ko-KR" b="1" i="1" dirty="0"/>
              <a:t>J</a:t>
            </a:r>
            <a:r>
              <a:rPr lang="en-US" altLang="ko-KR" dirty="0"/>
              <a:t>,</a:t>
            </a:r>
            <a:r>
              <a:rPr lang="en-US" altLang="ko-KR" b="1" i="1" dirty="0"/>
              <a:t>K</a:t>
            </a:r>
            <a:r>
              <a:rPr lang="en-US" altLang="ko-KR" dirty="0"/>
              <a:t>,</a:t>
            </a:r>
            <a:r>
              <a:rPr lang="en-US" altLang="ko-KR" b="1" i="1" dirty="0"/>
              <a:t>L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:000.0~100.0		: </a:t>
            </a:r>
            <a:r>
              <a:rPr lang="ko-KR" altLang="en-US" dirty="0"/>
              <a:t>공통 레이저 파워</a:t>
            </a:r>
            <a:r>
              <a:rPr lang="en-US" altLang="ko-KR" dirty="0"/>
              <a:t>(</a:t>
            </a:r>
            <a:r>
              <a:rPr lang="ko-KR" altLang="en-US" dirty="0"/>
              <a:t>％</a:t>
            </a:r>
            <a:r>
              <a:rPr lang="en-US" altLang="ko-KR" dirty="0" smtClean="0"/>
              <a:t>) 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B</a:t>
            </a:r>
            <a:r>
              <a:rPr lang="en-US" altLang="ko-KR" dirty="0"/>
              <a:t>: 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 </a:t>
            </a:r>
            <a:r>
              <a:rPr lang="en-US" altLang="ko-KR" dirty="0" smtClean="0"/>
              <a:t>	: </a:t>
            </a:r>
            <a:r>
              <a:rPr lang="ko-KR" altLang="en-US" dirty="0"/>
              <a:t>공통 스캔 속도</a:t>
            </a:r>
            <a:r>
              <a:rPr lang="en-US" altLang="ko-KR" dirty="0"/>
              <a:t>(mm/s</a:t>
            </a:r>
            <a:r>
              <a:rPr lang="en-US" altLang="ko-KR" dirty="0" smtClean="0"/>
              <a:t>) </a:t>
            </a:r>
            <a:r>
              <a:rPr lang="en-US" altLang="ko-KR" dirty="0"/>
              <a:t>- </a:t>
            </a:r>
            <a:r>
              <a:rPr lang="ko-KR" altLang="en-US" dirty="0"/>
              <a:t>* 초기값 </a:t>
            </a:r>
            <a:r>
              <a:rPr lang="ko-KR" altLang="en-US" dirty="0" smtClean="0"/>
              <a:t>「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: 00001~12000</a:t>
            </a:r>
            <a:endParaRPr lang="en-US" altLang="ko-KR" dirty="0" smtClean="0"/>
          </a:p>
          <a:p>
            <a:pPr lvl="2"/>
            <a:r>
              <a:rPr lang="en-US" altLang="ko-KR" b="1" i="1" dirty="0"/>
              <a:t>C</a:t>
            </a:r>
            <a:r>
              <a:rPr lang="en-US" altLang="ko-KR" dirty="0"/>
              <a:t>: </a:t>
            </a:r>
            <a:r>
              <a:rPr lang="ko-KR" altLang="en-US" dirty="0"/>
              <a:t>모델에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	: </a:t>
            </a:r>
            <a:r>
              <a:rPr lang="ko-KR" altLang="en-US" dirty="0"/>
              <a:t>공통 펄스 주파수</a:t>
            </a:r>
            <a:r>
              <a:rPr lang="en-US" altLang="ko-KR" dirty="0"/>
              <a:t>(kHz</a:t>
            </a:r>
            <a:r>
              <a:rPr lang="en-US" altLang="ko-KR" dirty="0" smtClean="0"/>
              <a:t>) - </a:t>
            </a:r>
            <a:r>
              <a:rPr lang="ko-KR" altLang="en-US" dirty="0"/>
              <a:t>* 초기값「</a:t>
            </a:r>
            <a:r>
              <a:rPr lang="en-US" altLang="ko-KR" dirty="0"/>
              <a:t>100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: </a:t>
            </a:r>
            <a:r>
              <a:rPr lang="en-US" altLang="ko-KR" dirty="0" smtClean="0"/>
              <a:t>000~400</a:t>
            </a:r>
          </a:p>
        </p:txBody>
      </p:sp>
    </p:spTree>
    <p:extLst>
      <p:ext uri="{BB962C8B-B14F-4D97-AF65-F5344CB8AC3E}">
        <p14:creationId xmlns:p14="http://schemas.microsoft.com/office/powerpoint/2010/main" val="41135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블록 </a:t>
            </a:r>
            <a:r>
              <a:rPr lang="ko-KR" altLang="en-US" dirty="0"/>
              <a:t>공통 인쇄 조건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D</a:t>
            </a:r>
            <a:r>
              <a:rPr lang="en-US" altLang="ko-KR" dirty="0"/>
              <a:t>: 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/>
              <a:t>공통 </a:t>
            </a:r>
            <a:r>
              <a:rPr lang="ko-KR" altLang="en-US" dirty="0" err="1"/>
              <a:t>스폿</a:t>
            </a:r>
            <a:r>
              <a:rPr lang="ko-KR" altLang="en-US" dirty="0"/>
              <a:t> </a:t>
            </a:r>
            <a:r>
              <a:rPr lang="ko-KR" altLang="en-US" dirty="0" smtClean="0"/>
              <a:t>가변 </a:t>
            </a:r>
            <a:r>
              <a:rPr lang="en-US" altLang="ko-KR" dirty="0" smtClean="0"/>
              <a:t>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: 0210~0210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E</a:t>
            </a:r>
            <a:r>
              <a:rPr lang="en-US" altLang="ko-KR" dirty="0" smtClean="0"/>
              <a:t>:001~100			: </a:t>
            </a:r>
            <a:r>
              <a:rPr lang="ko-KR" altLang="en-US" dirty="0"/>
              <a:t>공통 인쇄 횟수</a:t>
            </a:r>
            <a:r>
              <a:rPr lang="en-US" altLang="ko-KR" dirty="0"/>
              <a:t>(</a:t>
            </a:r>
            <a:r>
              <a:rPr lang="ko-KR" altLang="en-US" dirty="0"/>
              <a:t>회</a:t>
            </a:r>
            <a:r>
              <a:rPr lang="en-US" altLang="ko-KR" dirty="0" smtClean="0"/>
              <a:t>) </a:t>
            </a:r>
            <a:r>
              <a:rPr lang="en-US" altLang="ko-KR" dirty="0"/>
              <a:t>- </a:t>
            </a:r>
            <a:r>
              <a:rPr lang="ko-KR" altLang="en-US" dirty="0"/>
              <a:t>* 초기값 </a:t>
            </a:r>
            <a:r>
              <a:rPr lang="ko-KR" altLang="en-US" dirty="0" smtClean="0"/>
              <a:t>「</a:t>
            </a:r>
            <a:r>
              <a:rPr lang="en-US" altLang="ko-KR" dirty="0" smtClean="0"/>
              <a:t>1</a:t>
            </a:r>
            <a:r>
              <a:rPr lang="ko-KR" altLang="en-US" dirty="0" smtClean="0"/>
              <a:t>」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b="1" i="1" dirty="0"/>
              <a:t>F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/>
              <a:t>공통 </a:t>
            </a:r>
            <a:r>
              <a:rPr lang="en-US" altLang="ko-KR" dirty="0"/>
              <a:t>Z</a:t>
            </a:r>
            <a:r>
              <a:rPr lang="ko-KR" altLang="en-US" dirty="0"/>
              <a:t>좌표</a:t>
            </a:r>
            <a:r>
              <a:rPr lang="en-US" altLang="ko-KR" dirty="0"/>
              <a:t>(mm</a:t>
            </a:r>
            <a:r>
              <a:rPr lang="en-US" altLang="ko-KR" dirty="0" smtClean="0"/>
              <a:t>) 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: -021.000 ~ </a:t>
            </a:r>
            <a:r>
              <a:rPr lang="en-US" altLang="ko-KR" dirty="0" smtClean="0"/>
              <a:t>0021.000</a:t>
            </a:r>
          </a:p>
          <a:p>
            <a:pPr lvl="3"/>
            <a:r>
              <a:rPr lang="en-US" altLang="ko-KR" dirty="0"/>
              <a:t>Wide : -021.000 ~ </a:t>
            </a:r>
            <a:r>
              <a:rPr lang="en-US" altLang="ko-KR" dirty="0" smtClean="0"/>
              <a:t>0021.000</a:t>
            </a:r>
          </a:p>
          <a:p>
            <a:pPr lvl="3"/>
            <a:r>
              <a:rPr lang="en-US" altLang="ko-KR" dirty="0"/>
              <a:t>Small : -015.000 ~ 0015.000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G</a:t>
            </a:r>
            <a:r>
              <a:rPr lang="en-US" altLang="ko-KR" dirty="0" smtClean="0"/>
              <a:t>:0.000~1.000		: </a:t>
            </a:r>
            <a:r>
              <a:rPr lang="ko-KR" altLang="en-US" dirty="0"/>
              <a:t>공통선 </a:t>
            </a:r>
            <a:r>
              <a:rPr lang="ko-KR" altLang="en-US" dirty="0" err="1"/>
              <a:t>채우기간격</a:t>
            </a:r>
            <a:r>
              <a:rPr lang="en-US" altLang="ko-KR" dirty="0"/>
              <a:t>(mm</a:t>
            </a:r>
            <a:r>
              <a:rPr lang="en-US" altLang="ko-KR" dirty="0" smtClean="0"/>
              <a:t>) - </a:t>
            </a:r>
            <a:r>
              <a:rPr lang="ko-KR" altLang="en-US" dirty="0"/>
              <a:t>* 초기값「</a:t>
            </a:r>
            <a:r>
              <a:rPr lang="en-US" altLang="ko-KR" dirty="0"/>
              <a:t>0.06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H</a:t>
            </a:r>
            <a:r>
              <a:rPr lang="en-US" altLang="ko-KR" dirty="0" smtClean="0"/>
              <a:t>:00~04/06			: </a:t>
            </a:r>
            <a:r>
              <a:rPr lang="ko-KR" altLang="en-US" dirty="0"/>
              <a:t>공통 품질 조정 </a:t>
            </a:r>
            <a:r>
              <a:rPr lang="ko-KR" altLang="en-US" dirty="0" smtClean="0"/>
              <a:t>레벨 </a:t>
            </a:r>
            <a:r>
              <a:rPr lang="en-US" altLang="ko-KR" dirty="0" smtClean="0"/>
              <a:t>- </a:t>
            </a:r>
            <a:r>
              <a:rPr lang="ko-KR" altLang="en-US" dirty="0"/>
              <a:t>* 초기값 「</a:t>
            </a:r>
            <a:r>
              <a:rPr lang="en-US" altLang="ko-KR" dirty="0"/>
              <a:t>2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00:</a:t>
            </a:r>
            <a:r>
              <a:rPr lang="ko-KR" altLang="en-US" dirty="0"/>
              <a:t>속도 </a:t>
            </a:r>
            <a:r>
              <a:rPr lang="ko-KR" altLang="en-US" dirty="0" smtClean="0"/>
              <a:t>최우선</a:t>
            </a:r>
            <a:r>
              <a:rPr lang="en-US" altLang="ko-KR" dirty="0" smtClean="0"/>
              <a:t>, </a:t>
            </a:r>
            <a:r>
              <a:rPr lang="en-US" altLang="ko-KR" dirty="0"/>
              <a:t>01:</a:t>
            </a:r>
            <a:r>
              <a:rPr lang="ko-KR" altLang="en-US" dirty="0"/>
              <a:t>속도 </a:t>
            </a:r>
            <a:r>
              <a:rPr lang="ko-KR" altLang="en-US" dirty="0" smtClean="0"/>
              <a:t>우선</a:t>
            </a:r>
            <a:r>
              <a:rPr lang="en-US" altLang="ko-KR" dirty="0" smtClean="0"/>
              <a:t>, </a:t>
            </a:r>
            <a:r>
              <a:rPr lang="en-US" altLang="ko-KR" dirty="0"/>
              <a:t>02:</a:t>
            </a:r>
            <a:r>
              <a:rPr lang="ko-KR" altLang="en-US" dirty="0" smtClean="0"/>
              <a:t>표준</a:t>
            </a:r>
            <a:r>
              <a:rPr lang="en-US" altLang="ko-KR" dirty="0" smtClean="0"/>
              <a:t>, </a:t>
            </a:r>
          </a:p>
          <a:p>
            <a:pPr lvl="3"/>
            <a:r>
              <a:rPr lang="en-US" altLang="ko-KR" dirty="0" smtClean="0"/>
              <a:t>03</a:t>
            </a:r>
            <a:r>
              <a:rPr lang="en-US" altLang="ko-KR" dirty="0"/>
              <a:t>:</a:t>
            </a:r>
            <a:r>
              <a:rPr lang="ko-KR" altLang="en-US" dirty="0"/>
              <a:t>품질 </a:t>
            </a:r>
            <a:r>
              <a:rPr lang="ko-KR" altLang="en-US" dirty="0" smtClean="0"/>
              <a:t>우선</a:t>
            </a:r>
            <a:r>
              <a:rPr lang="en-US" altLang="ko-KR" dirty="0" smtClean="0"/>
              <a:t>, </a:t>
            </a:r>
            <a:r>
              <a:rPr lang="en-US" altLang="ko-KR" dirty="0"/>
              <a:t>04:</a:t>
            </a:r>
            <a:r>
              <a:rPr lang="ko-KR" altLang="en-US" dirty="0"/>
              <a:t>품질 </a:t>
            </a:r>
            <a:r>
              <a:rPr lang="ko-KR" altLang="en-US" dirty="0" smtClean="0"/>
              <a:t>최우선</a:t>
            </a:r>
            <a:r>
              <a:rPr lang="en-US" altLang="ko-KR" dirty="0" smtClean="0"/>
              <a:t>, </a:t>
            </a:r>
            <a:r>
              <a:rPr lang="en-US" altLang="ko-KR" dirty="0"/>
              <a:t>06:</a:t>
            </a:r>
            <a:r>
              <a:rPr lang="ko-KR" altLang="en-US" dirty="0"/>
              <a:t>속도 최우선</a:t>
            </a:r>
            <a:r>
              <a:rPr lang="en-US" altLang="ko-KR" dirty="0"/>
              <a:t>2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I</a:t>
            </a:r>
            <a:r>
              <a:rPr lang="en-US" altLang="ko-KR" dirty="0" smtClean="0"/>
              <a:t>:00.000~10.000		: </a:t>
            </a:r>
            <a:r>
              <a:rPr lang="ko-KR" altLang="en-US" dirty="0"/>
              <a:t>공통 교점 제거</a:t>
            </a:r>
            <a:r>
              <a:rPr lang="en-US" altLang="ko-KR" dirty="0"/>
              <a:t>(mm</a:t>
            </a:r>
            <a:r>
              <a:rPr lang="en-US" altLang="ko-KR" dirty="0" smtClean="0"/>
              <a:t>) 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7218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블록 </a:t>
            </a:r>
            <a:r>
              <a:rPr lang="ko-KR" altLang="en-US" dirty="0"/>
              <a:t>공통 인쇄 조건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J</a:t>
            </a:r>
            <a:r>
              <a:rPr lang="en-US" altLang="ko-KR" dirty="0"/>
              <a:t>: </a:t>
            </a:r>
            <a:r>
              <a:rPr lang="en-US" altLang="ko-KR" dirty="0" smtClean="0"/>
              <a:t>0/1			: </a:t>
            </a:r>
            <a:r>
              <a:rPr lang="ko-KR" altLang="en-US" dirty="0"/>
              <a:t>끝 점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 smtClean="0"/>
              <a:t>최적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/>
              <a:t>임의</a:t>
            </a:r>
            <a:endParaRPr lang="en-US" altLang="ko-KR" dirty="0" smtClean="0"/>
          </a:p>
          <a:p>
            <a:pPr lvl="2"/>
            <a:r>
              <a:rPr lang="en-US" altLang="ko-KR" b="1" i="1" dirty="0"/>
              <a:t>K</a:t>
            </a:r>
            <a:r>
              <a:rPr lang="en-US" altLang="ko-KR" dirty="0"/>
              <a:t>: </a:t>
            </a:r>
            <a:r>
              <a:rPr lang="en-US" altLang="ko-KR" dirty="0" smtClean="0"/>
              <a:t>000~200		: </a:t>
            </a:r>
            <a:r>
              <a:rPr lang="ko-KR" altLang="en-US" dirty="0"/>
              <a:t>끝 점 </a:t>
            </a:r>
            <a:r>
              <a:rPr lang="en-US" altLang="ko-KR" dirty="0"/>
              <a:t>ON </a:t>
            </a:r>
            <a:r>
              <a:rPr lang="ko-KR" altLang="en-US" dirty="0"/>
              <a:t>제어</a:t>
            </a:r>
            <a:r>
              <a:rPr lang="en-US" altLang="ko-KR" dirty="0" smtClean="0"/>
              <a:t>(%) - </a:t>
            </a:r>
            <a:r>
              <a:rPr lang="ko-KR" altLang="en-US" dirty="0"/>
              <a:t>* </a:t>
            </a:r>
            <a:r>
              <a:rPr lang="ko-KR" altLang="en-US" dirty="0" err="1"/>
              <a:t>고정값</a:t>
            </a:r>
            <a:r>
              <a:rPr lang="ko-KR" altLang="en-US" dirty="0"/>
              <a:t>「</a:t>
            </a:r>
            <a:r>
              <a:rPr lang="en-US" altLang="ko-KR" dirty="0"/>
              <a:t>100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L</a:t>
            </a:r>
            <a:r>
              <a:rPr lang="en-US" altLang="ko-KR" dirty="0"/>
              <a:t>: </a:t>
            </a:r>
            <a:r>
              <a:rPr lang="en-US" altLang="ko-KR" dirty="0" smtClean="0"/>
              <a:t>000~200		: </a:t>
            </a:r>
            <a:r>
              <a:rPr lang="ko-KR" altLang="en-US" dirty="0"/>
              <a:t>끝 점 </a:t>
            </a:r>
            <a:r>
              <a:rPr lang="en-US" altLang="ko-KR" dirty="0"/>
              <a:t>OFF </a:t>
            </a:r>
            <a:r>
              <a:rPr lang="ko-KR" altLang="en-US" dirty="0"/>
              <a:t>제어</a:t>
            </a:r>
            <a:r>
              <a:rPr lang="en-US" altLang="ko-KR" dirty="0" smtClean="0"/>
              <a:t>(%) - </a:t>
            </a:r>
            <a:r>
              <a:rPr lang="ko-KR" altLang="en-US" dirty="0"/>
              <a:t>* </a:t>
            </a:r>
            <a:r>
              <a:rPr lang="ko-KR" altLang="en-US" dirty="0" err="1"/>
              <a:t>고정값</a:t>
            </a:r>
            <a:r>
              <a:rPr lang="ko-KR" altLang="en-US" dirty="0"/>
              <a:t>「</a:t>
            </a:r>
            <a:r>
              <a:rPr lang="en-US" altLang="ko-KR" dirty="0"/>
              <a:t>100</a:t>
            </a:r>
            <a:r>
              <a:rPr lang="ko-KR" altLang="en-US" dirty="0"/>
              <a:t>」</a:t>
            </a:r>
            <a:endParaRPr lang="en-US" altLang="ko-KR" dirty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1701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 또는 로고 및 사진 </a:t>
            </a:r>
            <a:r>
              <a:rPr lang="ko-KR" altLang="en-US" dirty="0" smtClean="0"/>
              <a:t>파일을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WX,JOB=</a:t>
            </a:r>
            <a:r>
              <a:rPr lang="en-US" altLang="ko-KR" b="1" i="1" dirty="0"/>
              <a:t>0000</a:t>
            </a:r>
            <a:r>
              <a:rPr lang="en-US" altLang="ko-KR" dirty="0"/>
              <a:t>,BLK=</a:t>
            </a:r>
            <a:r>
              <a:rPr lang="en-US" altLang="ko-KR" b="1" i="1" dirty="0"/>
              <a:t>000</a:t>
            </a:r>
            <a:r>
              <a:rPr lang="en-US" altLang="ko-KR" dirty="0"/>
              <a:t>,CharacterString=</a:t>
            </a:r>
            <a:r>
              <a:rPr lang="en-US" altLang="ko-KR" b="1" i="1" dirty="0"/>
              <a:t>A</a:t>
            </a:r>
            <a:r>
              <a:rPr lang="en-US" altLang="ko-KR" dirty="0"/>
              <a:t>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,BLK=</a:t>
            </a:r>
            <a:r>
              <a:rPr lang="en-US" altLang="ko-KR" b="1" i="1" dirty="0"/>
              <a:t>000</a:t>
            </a:r>
            <a:r>
              <a:rPr lang="en-US" altLang="ko-KR" dirty="0"/>
              <a:t>,CharacterString【CR】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【CR】</a:t>
            </a:r>
            <a:endParaRPr lang="en-US" altLang="ko-KR" dirty="0" smtClean="0"/>
          </a:p>
          <a:p>
            <a:pPr lvl="2"/>
            <a:r>
              <a:rPr lang="en-US" altLang="ko-KR" b="1" i="1" dirty="0"/>
              <a:t>A</a:t>
            </a:r>
            <a:r>
              <a:rPr lang="en-US" altLang="ko-KR" dirty="0"/>
              <a:t>:</a:t>
            </a:r>
            <a:r>
              <a:rPr lang="ko-KR" altLang="en-US" dirty="0"/>
              <a:t>문자열</a:t>
            </a:r>
            <a:r>
              <a:rPr lang="en-US" altLang="ko-KR" dirty="0"/>
              <a:t>/</a:t>
            </a:r>
            <a:r>
              <a:rPr lang="ko-KR" altLang="en-US" dirty="0"/>
              <a:t>로고파일명</a:t>
            </a:r>
            <a:r>
              <a:rPr lang="en-US" altLang="ko-KR" dirty="0" smtClean="0"/>
              <a:t>0</a:t>
            </a:r>
            <a:r>
              <a:rPr lang="en-US" altLang="ko-KR" dirty="0"/>
              <a:t>:</a:t>
            </a:r>
            <a:r>
              <a:rPr lang="ko-KR" altLang="en-US" dirty="0" smtClean="0"/>
              <a:t>고정</a:t>
            </a:r>
            <a:r>
              <a:rPr lang="en-US" altLang="ko-KR" dirty="0" smtClean="0"/>
              <a:t>, </a:t>
            </a:r>
            <a:r>
              <a:rPr lang="en-US" altLang="ko-KR" dirty="0"/>
              <a:t>6:</a:t>
            </a:r>
            <a:r>
              <a:rPr lang="ko-KR" altLang="en-US" dirty="0"/>
              <a:t>오토포커스</a:t>
            </a:r>
            <a:r>
              <a:rPr lang="en-US" altLang="ko-KR" dirty="0"/>
              <a:t>(MD-X2050(A)</a:t>
            </a:r>
            <a:r>
              <a:rPr lang="ko-KR" altLang="en-US" dirty="0"/>
              <a:t>인 경우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 smtClean="0"/>
              <a:t>블록 종류가「 </a:t>
            </a:r>
            <a:r>
              <a:rPr lang="en-US" altLang="ko-KR" dirty="0" smtClean="0"/>
              <a:t>0~3</a:t>
            </a:r>
            <a:r>
              <a:rPr lang="ko-KR" altLang="en-US" dirty="0" smtClean="0"/>
              <a:t>」인 경우 문자열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전각</a:t>
            </a:r>
            <a:r>
              <a:rPr lang="en-US" altLang="ko-KR" dirty="0" smtClean="0"/>
              <a:t>, </a:t>
            </a:r>
            <a:r>
              <a:rPr lang="ko-KR" altLang="en-US" dirty="0"/>
              <a:t>반각 상관 없이</a:t>
            </a:r>
            <a:r>
              <a:rPr lang="en-US" altLang="ko-KR" dirty="0"/>
              <a:t>510</a:t>
            </a:r>
            <a:r>
              <a:rPr lang="ko-KR" altLang="en-US" dirty="0"/>
              <a:t>문자 </a:t>
            </a:r>
            <a:r>
              <a:rPr lang="ko-KR" altLang="en-US" dirty="0" smtClean="0"/>
              <a:t>이내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송신</a:t>
            </a:r>
            <a:endParaRPr lang="en-US" altLang="ko-KR" dirty="0" smtClean="0"/>
          </a:p>
          <a:p>
            <a:pPr lvl="3"/>
            <a:r>
              <a:rPr lang="ko-KR" altLang="en-US" dirty="0"/>
              <a:t>블록 종류가</a:t>
            </a:r>
            <a:r>
              <a:rPr lang="ko-KR" altLang="en-US" dirty="0" smtClean="0"/>
              <a:t>「</a:t>
            </a:r>
            <a:r>
              <a:rPr lang="en-US" altLang="ko-KR" dirty="0"/>
              <a:t>9</a:t>
            </a:r>
            <a:r>
              <a:rPr lang="ko-KR" altLang="en-US" dirty="0"/>
              <a:t>」인 경우는 바코드</a:t>
            </a:r>
            <a:r>
              <a:rPr lang="en-US" altLang="ko-KR" dirty="0"/>
              <a:t>, </a:t>
            </a:r>
            <a:r>
              <a:rPr lang="en-US" altLang="ko-KR" dirty="0" smtClean="0"/>
              <a:t>2D</a:t>
            </a:r>
            <a:r>
              <a:rPr lang="ko-KR" altLang="en-US" dirty="0"/>
              <a:t>코드의 입력 문자에 따른 문자 </a:t>
            </a:r>
            <a:r>
              <a:rPr lang="ko-KR" altLang="en-US" dirty="0" smtClean="0"/>
              <a:t>내용을 송신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2363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문자열의 비율 설정 </a:t>
            </a:r>
            <a:r>
              <a:rPr lang="ko-KR" altLang="en-US" dirty="0" smtClean="0"/>
              <a:t>및 </a:t>
            </a:r>
            <a:r>
              <a:rPr lang="ko-KR" altLang="en-US" dirty="0"/>
              <a:t>문자 폭 비율</a:t>
            </a:r>
            <a:r>
              <a:rPr lang="en-US" altLang="ko-KR" dirty="0"/>
              <a:t>, </a:t>
            </a:r>
            <a:r>
              <a:rPr lang="ko-KR" altLang="en-US" dirty="0" smtClean="0"/>
              <a:t>간격 </a:t>
            </a:r>
            <a:r>
              <a:rPr lang="ko-KR" altLang="en-US" dirty="0"/>
              <a:t>비율을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WX,JOB=</a:t>
            </a:r>
            <a:r>
              <a:rPr lang="en-US" altLang="ko-KR" b="1" i="1" dirty="0" smtClean="0"/>
              <a:t>0000</a:t>
            </a:r>
            <a:r>
              <a:rPr lang="en-US" altLang="ko-KR" dirty="0" smtClean="0"/>
              <a:t>,BLK=</a:t>
            </a:r>
            <a:r>
              <a:rPr lang="en-US" altLang="ko-KR" b="1" i="1" dirty="0" smtClean="0"/>
              <a:t>000</a:t>
            </a:r>
            <a:r>
              <a:rPr lang="en-US" altLang="ko-KR" dirty="0" smtClean="0"/>
              <a:t>,CharacterRatio=</a:t>
            </a:r>
            <a:r>
              <a:rPr lang="en-US" altLang="ko-KR" b="1" i="1" dirty="0" smtClean="0"/>
              <a:t>A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B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C</a:t>
            </a:r>
            <a:r>
              <a:rPr lang="en-US" altLang="ko-KR" dirty="0" smtClean="0"/>
              <a:t>【CR</a:t>
            </a:r>
            <a:r>
              <a:rPr lang="en-US" altLang="ko-KR" dirty="0"/>
              <a:t>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</a:t>
            </a:r>
            <a:r>
              <a:rPr lang="en-US" altLang="ko-KR" dirty="0" smtClean="0"/>
              <a:t>RX,JOB=</a:t>
            </a:r>
            <a:r>
              <a:rPr lang="en-US" altLang="ko-KR" b="1" i="1" dirty="0" smtClean="0"/>
              <a:t>0000</a:t>
            </a:r>
            <a:r>
              <a:rPr lang="en-US" altLang="ko-KR" dirty="0" smtClean="0"/>
              <a:t>,BLK=</a:t>
            </a:r>
            <a:r>
              <a:rPr lang="en-US" altLang="ko-KR" b="1" i="1" dirty="0" smtClean="0"/>
              <a:t>000</a:t>
            </a:r>
            <a:r>
              <a:rPr lang="en-US" altLang="ko-KR" dirty="0" smtClean="0"/>
              <a:t>,CharacterRatio【CR</a:t>
            </a:r>
            <a:r>
              <a:rPr lang="en-US" altLang="ko-KR" dirty="0"/>
              <a:t>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【CR】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				: </a:t>
            </a:r>
            <a:r>
              <a:rPr lang="ko-KR" altLang="en-US" dirty="0"/>
              <a:t>비율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 smtClean="0"/>
              <a:t>무효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 smtClean="0"/>
              <a:t>유효</a:t>
            </a:r>
            <a:r>
              <a:rPr lang="en-US" altLang="ko-KR" dirty="0" smtClean="0"/>
              <a:t>,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B</a:t>
            </a:r>
            <a:r>
              <a:rPr lang="en-US" altLang="ko-KR" dirty="0" smtClean="0"/>
              <a:t>:020.00~500.00		: </a:t>
            </a:r>
            <a:r>
              <a:rPr lang="ko-KR" altLang="en-US" dirty="0" err="1"/>
              <a:t>문자폭</a:t>
            </a:r>
            <a:r>
              <a:rPr lang="ko-KR" altLang="en-US" dirty="0"/>
              <a:t> 비율</a:t>
            </a:r>
            <a:r>
              <a:rPr lang="en-US" altLang="ko-KR" dirty="0" smtClean="0"/>
              <a:t>(%)</a:t>
            </a:r>
          </a:p>
          <a:p>
            <a:pPr lvl="3"/>
            <a:r>
              <a:rPr lang="ko-KR" altLang="en-US" dirty="0"/>
              <a:t>* </a:t>
            </a:r>
            <a:r>
              <a:rPr lang="en-US" altLang="ko-KR" b="1" i="1" dirty="0"/>
              <a:t>A</a:t>
            </a:r>
            <a:r>
              <a:rPr lang="en-US" altLang="ko-KR" dirty="0"/>
              <a:t>:0</a:t>
            </a:r>
            <a:r>
              <a:rPr lang="ko-KR" altLang="en-US" dirty="0"/>
              <a:t>인 경우는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20</a:t>
            </a:r>
            <a:r>
              <a:rPr lang="ko-KR" altLang="en-US" dirty="0" smtClean="0"/>
              <a:t>」</a:t>
            </a:r>
            <a:endParaRPr lang="en-US" altLang="ko-KR" dirty="0"/>
          </a:p>
          <a:p>
            <a:pPr lvl="3"/>
            <a:r>
              <a:rPr lang="ko-KR" altLang="en-US" dirty="0"/>
              <a:t>* 초기값 문자 종류가 시스템 폰트인 </a:t>
            </a:r>
            <a:r>
              <a:rPr lang="ko-KR" altLang="en-US" dirty="0" smtClean="0"/>
              <a:t>경우</a:t>
            </a:r>
            <a:r>
              <a:rPr lang="ko-KR" altLang="en-US" dirty="0"/>
              <a:t>「</a:t>
            </a:r>
            <a:r>
              <a:rPr lang="en-US" altLang="ko-KR" dirty="0"/>
              <a:t>66.67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문자 </a:t>
            </a:r>
            <a:r>
              <a:rPr lang="ko-KR" altLang="en-US" dirty="0"/>
              <a:t>종류가 </a:t>
            </a:r>
            <a:r>
              <a:rPr lang="en-US" altLang="ko-KR" dirty="0"/>
              <a:t>TrueType</a:t>
            </a:r>
            <a:r>
              <a:rPr lang="ko-KR" altLang="en-US" dirty="0" err="1" smtClean="0"/>
              <a:t>폰트인</a:t>
            </a:r>
            <a:r>
              <a:rPr lang="ko-KR" altLang="en-US" dirty="0" err="1"/>
              <a:t>경우</a:t>
            </a:r>
            <a:r>
              <a:rPr lang="ko-KR" altLang="en-US" dirty="0"/>
              <a:t> 「</a:t>
            </a:r>
            <a:r>
              <a:rPr lang="en-US" altLang="ko-KR" dirty="0"/>
              <a:t>100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/>
              <a:t>:</a:t>
            </a:r>
            <a:r>
              <a:rPr lang="ko-KR" altLang="en-US" dirty="0"/>
              <a:t>블록 종류에 따라 </a:t>
            </a:r>
            <a:r>
              <a:rPr lang="ko-KR" altLang="en-US" dirty="0" smtClean="0"/>
              <a:t>달라짐</a:t>
            </a:r>
            <a:r>
              <a:rPr lang="en-US" altLang="ko-KR" dirty="0" smtClean="0"/>
              <a:t>	: </a:t>
            </a:r>
          </a:p>
        </p:txBody>
      </p:sp>
    </p:spTree>
    <p:extLst>
      <p:ext uri="{BB962C8B-B14F-4D97-AF65-F5344CB8AC3E}">
        <p14:creationId xmlns:p14="http://schemas.microsoft.com/office/powerpoint/2010/main" val="359259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문자열의 비율 설정 </a:t>
            </a:r>
            <a:r>
              <a:rPr lang="ko-KR" altLang="en-US" dirty="0" smtClean="0"/>
              <a:t>및 </a:t>
            </a:r>
            <a:r>
              <a:rPr lang="ko-KR" altLang="en-US" dirty="0"/>
              <a:t>문자 폭 비율</a:t>
            </a:r>
            <a:r>
              <a:rPr lang="en-US" altLang="ko-KR" dirty="0"/>
              <a:t>, </a:t>
            </a:r>
            <a:r>
              <a:rPr lang="ko-KR" altLang="en-US" dirty="0" smtClean="0"/>
              <a:t>간격 </a:t>
            </a:r>
            <a:r>
              <a:rPr lang="ko-KR" altLang="en-US" dirty="0"/>
              <a:t>비율을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/>
              <a:t>:</a:t>
            </a:r>
            <a:r>
              <a:rPr lang="ko-KR" altLang="en-US" dirty="0"/>
              <a:t>블록 종류에 따라 </a:t>
            </a:r>
            <a:r>
              <a:rPr lang="ko-KR" altLang="en-US" dirty="0" smtClean="0"/>
              <a:t>달라짐</a:t>
            </a:r>
            <a:r>
              <a:rPr lang="en-US" altLang="ko-KR" dirty="0" smtClean="0"/>
              <a:t>	: </a:t>
            </a:r>
            <a:r>
              <a:rPr lang="ko-KR" altLang="en-US" dirty="0"/>
              <a:t>문자 간격 비율</a:t>
            </a:r>
            <a:r>
              <a:rPr lang="en-US" altLang="ko-KR" dirty="0" smtClean="0"/>
              <a:t>(%)</a:t>
            </a:r>
          </a:p>
          <a:p>
            <a:pPr lvl="3"/>
            <a:r>
              <a:rPr lang="ko-KR" altLang="en-US" dirty="0"/>
              <a:t>문자 가로 쓰기</a:t>
            </a:r>
            <a:r>
              <a:rPr lang="en-US" altLang="ko-KR" dirty="0"/>
              <a:t>/</a:t>
            </a:r>
            <a:r>
              <a:rPr lang="ko-KR" altLang="en-US" dirty="0"/>
              <a:t>문자 세로 쓰기</a:t>
            </a:r>
            <a:r>
              <a:rPr lang="en-US" altLang="ko-KR" dirty="0"/>
              <a:t>:-</a:t>
            </a:r>
            <a:r>
              <a:rPr lang="en-US" altLang="ko-KR" dirty="0" smtClean="0"/>
              <a:t>100.00~1000.00</a:t>
            </a:r>
          </a:p>
          <a:p>
            <a:pPr lvl="3"/>
            <a:r>
              <a:rPr lang="ko-KR" altLang="en-US" dirty="0"/>
              <a:t>문자 가로 쓰기</a:t>
            </a:r>
            <a:r>
              <a:rPr lang="en-US" altLang="ko-KR" dirty="0"/>
              <a:t>/</a:t>
            </a:r>
            <a:r>
              <a:rPr lang="ko-KR" altLang="en-US" dirty="0"/>
              <a:t>문자 세로 쓰기</a:t>
            </a:r>
            <a:r>
              <a:rPr lang="en-US" altLang="ko-KR" dirty="0"/>
              <a:t>:-</a:t>
            </a:r>
            <a:r>
              <a:rPr lang="en-US" altLang="ko-KR" dirty="0" smtClean="0"/>
              <a:t>100.00~1000.00</a:t>
            </a:r>
          </a:p>
          <a:p>
            <a:pPr lvl="3"/>
            <a:r>
              <a:rPr lang="en-US" altLang="ko-KR" b="1" i="1" dirty="0"/>
              <a:t>A</a:t>
            </a:r>
            <a:r>
              <a:rPr lang="en-US" altLang="ko-KR" dirty="0"/>
              <a:t>:0</a:t>
            </a:r>
            <a:r>
              <a:rPr lang="ko-KR" altLang="en-US" dirty="0"/>
              <a:t>인 경우는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초기값 시스템 폰트</a:t>
            </a:r>
            <a:r>
              <a:rPr lang="en-US" altLang="ko-KR" dirty="0"/>
              <a:t>, </a:t>
            </a:r>
            <a:r>
              <a:rPr lang="ko-KR" altLang="en-US" dirty="0"/>
              <a:t>원호 배치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</a:t>
            </a:r>
            <a:r>
              <a:rPr lang="ko-KR" altLang="en-US" dirty="0"/>
              <a:t>배치가 「문자 간격」인 경우「</a:t>
            </a:r>
            <a:r>
              <a:rPr lang="en-US" altLang="ko-KR" dirty="0"/>
              <a:t>25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그 </a:t>
            </a:r>
            <a:r>
              <a:rPr lang="ko-KR" altLang="en-US" dirty="0" smtClean="0"/>
              <a:t>외인 </a:t>
            </a:r>
            <a:r>
              <a:rPr lang="ko-KR" altLang="en-US" dirty="0"/>
              <a:t>경우는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블록 종류</a:t>
            </a:r>
            <a:r>
              <a:rPr lang="en-US" altLang="ko-KR" dirty="0"/>
              <a:t>(</a:t>
            </a:r>
            <a:r>
              <a:rPr lang="en-US" altLang="ko-KR" dirty="0" err="1"/>
              <a:t>BlockType</a:t>
            </a:r>
            <a:r>
              <a:rPr lang="en-US" altLang="ko-KR" dirty="0" smtClean="0"/>
              <a:t>)</a:t>
            </a:r>
          </a:p>
          <a:p>
            <a:pPr lvl="4"/>
            <a:r>
              <a:rPr lang="ko-KR" altLang="en-US" dirty="0"/>
              <a:t>「 </a:t>
            </a:r>
            <a:r>
              <a:rPr lang="en-US" altLang="ko-KR" dirty="0"/>
              <a:t>00:</a:t>
            </a:r>
            <a:r>
              <a:rPr lang="ko-KR" altLang="en-US" dirty="0" smtClean="0"/>
              <a:t>문자가로쓰기</a:t>
            </a:r>
            <a:r>
              <a:rPr lang="en-US" altLang="ko-KR" dirty="0"/>
              <a:t>/01:</a:t>
            </a:r>
            <a:r>
              <a:rPr lang="ko-KR" altLang="en-US" dirty="0" smtClean="0"/>
              <a:t>문자세로쓰기</a:t>
            </a:r>
            <a:r>
              <a:rPr lang="en-US" altLang="ko-KR" dirty="0"/>
              <a:t>/02:</a:t>
            </a:r>
            <a:r>
              <a:rPr lang="ko-KR" altLang="en-US" dirty="0" smtClean="0"/>
              <a:t>원호시계방향</a:t>
            </a:r>
            <a:r>
              <a:rPr lang="en-US" altLang="ko-KR" dirty="0"/>
              <a:t>/03:</a:t>
            </a:r>
            <a:r>
              <a:rPr lang="ko-KR" altLang="en-US" dirty="0" smtClean="0"/>
              <a:t>원호시계반대방향」</a:t>
            </a:r>
            <a:endParaRPr lang="en-US" altLang="ko-KR" dirty="0" smtClean="0"/>
          </a:p>
          <a:p>
            <a:pPr lvl="4"/>
            <a:r>
              <a:rPr lang="ko-KR" altLang="en-US" dirty="0"/>
              <a:t>블록 </a:t>
            </a:r>
            <a:r>
              <a:rPr lang="en-US" altLang="ko-KR" dirty="0"/>
              <a:t>No.</a:t>
            </a:r>
            <a:r>
              <a:rPr lang="ko-KR" altLang="en-US" dirty="0" smtClean="0"/>
              <a:t>로 송신</a:t>
            </a:r>
            <a:endParaRPr lang="en-US" altLang="ko-KR" dirty="0" smtClean="0"/>
          </a:p>
          <a:p>
            <a:pPr lvl="3"/>
            <a:r>
              <a:rPr lang="ko-KR" altLang="en-US" dirty="0"/>
              <a:t>비율지정은 </a:t>
            </a:r>
            <a:r>
              <a:rPr lang="en-US" altLang="ko-KR" dirty="0" err="1"/>
              <a:t>TrueTypeFont</a:t>
            </a:r>
            <a:r>
              <a:rPr lang="ko-KR" altLang="en-US" dirty="0"/>
              <a:t>인 경우는 설정할 수 </a:t>
            </a:r>
            <a:r>
              <a:rPr lang="ko-KR" altLang="en-US" dirty="0" smtClean="0"/>
              <a:t>없음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3823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레이저파워</a:t>
            </a:r>
            <a:r>
              <a:rPr lang="en-US" altLang="ko-KR" dirty="0" smtClean="0"/>
              <a:t>,</a:t>
            </a:r>
            <a:r>
              <a:rPr lang="ko-KR" altLang="en-US" dirty="0" smtClean="0"/>
              <a:t>스캔속도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펄스주파수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스폿가변</a:t>
            </a:r>
            <a:r>
              <a:rPr lang="en-US" altLang="ko-KR" dirty="0" smtClean="0"/>
              <a:t>,</a:t>
            </a:r>
            <a:r>
              <a:rPr lang="ko-KR" altLang="en-US" dirty="0" smtClean="0"/>
              <a:t>인쇄횟수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WX,JOB=</a:t>
            </a:r>
            <a:r>
              <a:rPr lang="en-US" altLang="ko-KR" b="1" i="1" dirty="0"/>
              <a:t>0000</a:t>
            </a:r>
            <a:r>
              <a:rPr lang="en-US" altLang="ko-KR" dirty="0"/>
              <a:t>,BLK=</a:t>
            </a:r>
            <a:r>
              <a:rPr lang="en-US" altLang="ko-KR" b="1" i="1" dirty="0"/>
              <a:t>000</a:t>
            </a:r>
            <a:r>
              <a:rPr lang="en-US" altLang="ko-KR" dirty="0"/>
              <a:t>,MarkingParameter=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,BLK=</a:t>
            </a:r>
            <a:r>
              <a:rPr lang="en-US" altLang="ko-KR" b="1" i="1" dirty="0"/>
              <a:t>000</a:t>
            </a:r>
            <a:r>
              <a:rPr lang="en-US" altLang="ko-KR" dirty="0"/>
              <a:t>,MarkingParameter【CR】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:000.0~100.0/999.9		: </a:t>
            </a:r>
            <a:r>
              <a:rPr lang="ko-KR" altLang="en-US" dirty="0"/>
              <a:t>레이저 파워</a:t>
            </a:r>
            <a:r>
              <a:rPr lang="en-US" altLang="ko-KR" dirty="0" smtClean="0"/>
              <a:t>(%) 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* 블록 공통 인쇄 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(</a:t>
            </a:r>
            <a:r>
              <a:rPr lang="en-US" altLang="ko-KR" dirty="0" err="1"/>
              <a:t>CommonMarkingParameter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참조하는 경우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999.9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B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/>
              <a:t>스캔 속도</a:t>
            </a:r>
            <a:r>
              <a:rPr lang="en-US" altLang="ko-KR" dirty="0"/>
              <a:t>(mm/s</a:t>
            </a:r>
            <a:r>
              <a:rPr lang="en-US" altLang="ko-KR" dirty="0" smtClean="0"/>
              <a:t>) - </a:t>
            </a:r>
            <a:r>
              <a:rPr lang="ko-KR" altLang="en-US" dirty="0"/>
              <a:t>* 초기값「</a:t>
            </a:r>
            <a:r>
              <a:rPr lang="en-US" altLang="ko-KR" dirty="0"/>
              <a:t>1000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: </a:t>
            </a:r>
            <a:r>
              <a:rPr lang="en-US" altLang="ko-KR" dirty="0" smtClean="0"/>
              <a:t>00001~12000</a:t>
            </a:r>
          </a:p>
          <a:p>
            <a:pPr lvl="3"/>
            <a:r>
              <a:rPr lang="ko-KR" altLang="en-US" dirty="0"/>
              <a:t>* 블록 공통 인쇄 </a:t>
            </a:r>
            <a:r>
              <a:rPr lang="ko-KR" altLang="en-US" dirty="0" smtClean="0"/>
              <a:t>조건</a:t>
            </a:r>
            <a:r>
              <a:rPr lang="en-US" altLang="ko-KR" dirty="0"/>
              <a:t>(</a:t>
            </a:r>
            <a:r>
              <a:rPr lang="en-US" altLang="ko-KR" dirty="0" err="1"/>
              <a:t>CommonMarkingParameter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참조하는 경우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99999</a:t>
            </a:r>
            <a:r>
              <a:rPr lang="ko-KR" altLang="en-US" dirty="0" smtClean="0"/>
              <a:t>」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5837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R2R </a:t>
            </a:r>
            <a:r>
              <a:rPr lang="ko-KR" altLang="en-US" smtClean="0"/>
              <a:t>작업 모드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3040117" cy="4351338"/>
          </a:xfrm>
        </p:spPr>
        <p:txBody>
          <a:bodyPr/>
          <a:lstStyle/>
          <a:p>
            <a:r>
              <a:rPr lang="ko-KR" altLang="en-US" smtClean="0"/>
              <a:t>샘플검사</a:t>
            </a:r>
            <a:endParaRPr lang="en-US" altLang="ko-KR" smtClean="0"/>
          </a:p>
          <a:p>
            <a:pPr lvl="1"/>
            <a:r>
              <a:rPr lang="ko-KR" altLang="en-US" smtClean="0"/>
              <a:t>단면검사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  <a:endParaRPr lang="en-US" altLang="ko-KR"/>
          </a:p>
          <a:p>
            <a:pPr lvl="1"/>
            <a:r>
              <a:rPr lang="ko-KR" altLang="en-US" smtClean="0"/>
              <a:t>양면검사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내층검사</a:t>
            </a:r>
            <a:endParaRPr lang="en-US" altLang="ko-KR" smtClean="0"/>
          </a:p>
          <a:p>
            <a:pPr lvl="2"/>
            <a:r>
              <a:rPr lang="ko-KR" altLang="en-US" smtClean="0"/>
              <a:t>단면검사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0070C0"/>
                </a:solidFill>
              </a:rPr>
              <a:t>mkX</a:t>
            </a:r>
            <a:r>
              <a:rPr lang="en-US" altLang="ko-KR" smtClean="0"/>
              <a:t>)</a:t>
            </a:r>
            <a:endParaRPr lang="en-US" altLang="ko-KR"/>
          </a:p>
          <a:p>
            <a:pPr lvl="2"/>
            <a:r>
              <a:rPr lang="ko-KR" altLang="en-US" smtClean="0"/>
              <a:t>양면검사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0070C0"/>
                </a:solidFill>
              </a:rPr>
              <a:t>mkX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외층검사</a:t>
            </a:r>
            <a:endParaRPr lang="en-US" altLang="ko-KR" smtClean="0"/>
          </a:p>
          <a:p>
            <a:pPr lvl="2"/>
            <a:r>
              <a:rPr lang="ko-KR" altLang="en-US" smtClean="0"/>
              <a:t>단면검사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  <a:endParaRPr lang="en-US" altLang="ko-KR"/>
          </a:p>
          <a:p>
            <a:pPr lvl="2"/>
            <a:r>
              <a:rPr lang="ko-KR" altLang="en-US" smtClean="0"/>
              <a:t>양면검사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236757" y="1819630"/>
            <a:ext cx="2920788" cy="197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단면검사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</a:p>
          <a:p>
            <a:r>
              <a:rPr lang="ko-KR" altLang="en-US" smtClean="0"/>
              <a:t>단면검사</a:t>
            </a:r>
            <a:endParaRPr lang="en-US" altLang="ko-KR" smtClean="0"/>
          </a:p>
          <a:p>
            <a:pPr lvl="1"/>
            <a:r>
              <a:rPr lang="ko-KR" altLang="en-US" smtClean="0"/>
              <a:t>내층검사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0070C0"/>
                </a:solidFill>
              </a:rPr>
              <a:t>mkX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외층검사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</a:p>
          <a:p>
            <a:pPr lvl="1"/>
            <a:endParaRPr lang="en-US" altLang="ko-KR" smtClean="0"/>
          </a:p>
          <a:p>
            <a:pPr lvl="1"/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236757" y="3927692"/>
            <a:ext cx="2920788" cy="214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양면검사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</a:p>
          <a:p>
            <a:r>
              <a:rPr lang="ko-KR" altLang="en-US" smtClean="0"/>
              <a:t>양면검사</a:t>
            </a:r>
            <a:endParaRPr lang="en-US" altLang="ko-KR" smtClean="0"/>
          </a:p>
          <a:p>
            <a:pPr lvl="1"/>
            <a:r>
              <a:rPr lang="ko-KR" altLang="en-US" smtClean="0"/>
              <a:t>내층검사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0070C0"/>
                </a:solidFill>
              </a:rPr>
              <a:t>mkX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외층검사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</a:p>
          <a:p>
            <a:pPr lvl="1"/>
            <a:endParaRPr lang="en-US" altLang="ko-KR" smtClean="0"/>
          </a:p>
          <a:p>
            <a:pPr lvl="1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7340251" y="1819630"/>
            <a:ext cx="4742015" cy="3500816"/>
            <a:chOff x="7340251" y="1819630"/>
            <a:chExt cx="4742015" cy="3500816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40251" y="1819630"/>
              <a:ext cx="4742015" cy="3500816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7340251" y="2379792"/>
              <a:ext cx="2066680" cy="62414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32307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레이저파워</a:t>
            </a:r>
            <a:r>
              <a:rPr lang="en-US" altLang="ko-KR" dirty="0" smtClean="0"/>
              <a:t>,</a:t>
            </a:r>
            <a:r>
              <a:rPr lang="ko-KR" altLang="en-US" dirty="0" smtClean="0"/>
              <a:t>스캔속도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펄스주파수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스폿가변</a:t>
            </a:r>
            <a:r>
              <a:rPr lang="en-US" altLang="ko-KR" dirty="0" smtClean="0"/>
              <a:t>,</a:t>
            </a:r>
            <a:r>
              <a:rPr lang="ko-KR" altLang="en-US" dirty="0" smtClean="0"/>
              <a:t>인쇄횟수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/>
              <a:t>: </a:t>
            </a:r>
            <a:r>
              <a:rPr lang="en-US" altLang="ko-KR" dirty="0" smtClean="0"/>
              <a:t>000~400			: </a:t>
            </a:r>
            <a:r>
              <a:rPr lang="ko-KR" altLang="en-US" dirty="0"/>
              <a:t>펄스 주파수</a:t>
            </a:r>
            <a:r>
              <a:rPr lang="en-US" altLang="ko-KR" dirty="0"/>
              <a:t>(kHz</a:t>
            </a:r>
            <a:r>
              <a:rPr lang="en-US" altLang="ko-KR" dirty="0" smtClean="0"/>
              <a:t>) - </a:t>
            </a:r>
            <a:r>
              <a:rPr lang="ko-KR" altLang="en-US" dirty="0"/>
              <a:t>* 초기값「</a:t>
            </a:r>
            <a:r>
              <a:rPr lang="en-US" altLang="ko-KR" dirty="0"/>
              <a:t>100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* 블록 공통 인쇄 </a:t>
            </a:r>
            <a:r>
              <a:rPr lang="ko-KR" altLang="en-US" dirty="0" smtClean="0"/>
              <a:t>조건</a:t>
            </a:r>
            <a:r>
              <a:rPr lang="en-US" altLang="ko-KR" dirty="0"/>
              <a:t>(</a:t>
            </a:r>
            <a:r>
              <a:rPr lang="en-US" altLang="ko-KR" dirty="0" err="1"/>
              <a:t>CommonMarkingParameter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참조하는 경우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999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D</a:t>
            </a:r>
            <a:r>
              <a:rPr lang="en-US" altLang="ko-KR" dirty="0"/>
              <a:t>: 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 err="1"/>
              <a:t>스폿</a:t>
            </a:r>
            <a:r>
              <a:rPr lang="ko-KR" altLang="en-US" dirty="0"/>
              <a:t> </a:t>
            </a:r>
            <a:r>
              <a:rPr lang="ko-KR" altLang="en-US" dirty="0" smtClean="0"/>
              <a:t>가변 </a:t>
            </a:r>
            <a:r>
              <a:rPr lang="en-US" altLang="ko-KR" dirty="0" smtClean="0"/>
              <a:t>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: -</a:t>
            </a:r>
            <a:r>
              <a:rPr lang="en-US" altLang="ko-KR" dirty="0" smtClean="0"/>
              <a:t>210~0210</a:t>
            </a:r>
          </a:p>
          <a:p>
            <a:pPr lvl="3"/>
            <a:r>
              <a:rPr lang="ko-KR" altLang="en-US" dirty="0"/>
              <a:t>* 블록 공통 인쇄 </a:t>
            </a:r>
            <a:r>
              <a:rPr lang="ko-KR" altLang="en-US" dirty="0" smtClean="0"/>
              <a:t>조건</a:t>
            </a:r>
            <a:r>
              <a:rPr lang="en-US" altLang="ko-KR" dirty="0"/>
              <a:t>(</a:t>
            </a:r>
            <a:r>
              <a:rPr lang="en-US" altLang="ko-KR" dirty="0" err="1"/>
              <a:t>CommonMarkingParameter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참조하는 경우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9999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E</a:t>
            </a:r>
            <a:r>
              <a:rPr lang="en-US" altLang="ko-KR" dirty="0" smtClean="0"/>
              <a:t>:001~100/999		: </a:t>
            </a:r>
            <a:r>
              <a:rPr lang="ko-KR" altLang="en-US" dirty="0"/>
              <a:t>인쇄 횟수</a:t>
            </a:r>
            <a:r>
              <a:rPr lang="en-US" altLang="ko-KR" dirty="0"/>
              <a:t>(</a:t>
            </a:r>
            <a:r>
              <a:rPr lang="ko-KR" altLang="en-US" dirty="0"/>
              <a:t>회</a:t>
            </a:r>
            <a:r>
              <a:rPr lang="en-US" altLang="ko-KR" dirty="0" smtClean="0"/>
              <a:t>) - </a:t>
            </a:r>
            <a:r>
              <a:rPr lang="ko-KR" altLang="en-US" dirty="0"/>
              <a:t>* 초기값「</a:t>
            </a:r>
            <a:r>
              <a:rPr lang="en-US" altLang="ko-KR" dirty="0"/>
              <a:t>1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* 블록 공통 인쇄 </a:t>
            </a:r>
            <a:r>
              <a:rPr lang="ko-KR" altLang="en-US" dirty="0" smtClean="0"/>
              <a:t>조건</a:t>
            </a:r>
            <a:r>
              <a:rPr lang="en-US" altLang="ko-KR" dirty="0"/>
              <a:t>(</a:t>
            </a:r>
            <a:r>
              <a:rPr lang="en-US" altLang="ko-KR" dirty="0" err="1"/>
              <a:t>CommonMarkingParameter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참조하는 경우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999</a:t>
            </a:r>
            <a:r>
              <a:rPr lang="ko-KR" altLang="en-US" dirty="0"/>
              <a:t>」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8075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인쇄 완료 시의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 품질 체크 기능의 유효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무효 </a:t>
            </a:r>
            <a:r>
              <a:rPr lang="ko-KR" altLang="en-US" dirty="0" smtClean="0">
                <a:solidFill>
                  <a:srgbClr val="FF0000"/>
                </a:solidFill>
              </a:rPr>
              <a:t>변경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WX,JOB=</a:t>
            </a:r>
            <a:r>
              <a:rPr lang="en-US" altLang="ko-KR" b="1" i="1" dirty="0"/>
              <a:t>0000</a:t>
            </a:r>
            <a:r>
              <a:rPr lang="en-US" altLang="ko-KR" dirty="0"/>
              <a:t>,CodeReaderSetting=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,CodeReaderSetting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		: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/>
              <a:t>품질 체크 </a:t>
            </a:r>
            <a:r>
              <a:rPr lang="ko-KR" altLang="en-US" dirty="0" smtClean="0"/>
              <a:t>무효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/>
              <a:t>품질 체크 유효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B</a:t>
            </a:r>
            <a:r>
              <a:rPr lang="en-US" altLang="ko-KR" dirty="0" smtClean="0"/>
              <a:t>:0.0~9.0	: </a:t>
            </a:r>
            <a:r>
              <a:rPr lang="ko-KR" altLang="en-US" dirty="0" err="1"/>
              <a:t>촬상</a:t>
            </a:r>
            <a:r>
              <a:rPr lang="ko-KR" altLang="en-US" dirty="0"/>
              <a:t> </a:t>
            </a:r>
            <a:r>
              <a:rPr lang="ko-KR" altLang="en-US" dirty="0" err="1"/>
              <a:t>딜레이</a:t>
            </a:r>
            <a:r>
              <a:rPr lang="en-US" altLang="ko-KR" dirty="0"/>
              <a:t>(s</a:t>
            </a:r>
            <a:r>
              <a:rPr lang="en-US" altLang="ko-KR" dirty="0" smtClean="0"/>
              <a:t>) 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*</a:t>
            </a:r>
            <a:r>
              <a:rPr lang="en-US" altLang="ko-KR" dirty="0"/>
              <a:t>A:0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 smtClean="0"/>
              <a:t>:0.0~9.0	: </a:t>
            </a:r>
            <a:r>
              <a:rPr lang="ko-KR" altLang="en-US" dirty="0"/>
              <a:t>화상 홀드 시간</a:t>
            </a:r>
            <a:r>
              <a:rPr lang="en-US" altLang="ko-KR" dirty="0"/>
              <a:t>(s</a:t>
            </a:r>
            <a:r>
              <a:rPr lang="en-US" altLang="ko-KR" dirty="0" smtClean="0"/>
              <a:t>) - </a:t>
            </a:r>
            <a:r>
              <a:rPr lang="ko-KR" altLang="en-US" dirty="0"/>
              <a:t>* 초기값「</a:t>
            </a:r>
            <a:r>
              <a:rPr lang="en-US" altLang="ko-KR" dirty="0"/>
              <a:t>5</a:t>
            </a:r>
            <a:r>
              <a:rPr lang="ko-KR" altLang="en-US" dirty="0" smtClean="0"/>
              <a:t>」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4843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인쇄 완료 시의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 품질 체크 기능의 유효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무효 </a:t>
            </a:r>
            <a:r>
              <a:rPr lang="ko-KR" altLang="en-US" dirty="0" smtClean="0">
                <a:solidFill>
                  <a:srgbClr val="FF0000"/>
                </a:solidFill>
              </a:rPr>
              <a:t>변경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D</a:t>
            </a:r>
            <a:r>
              <a:rPr lang="en-US" altLang="ko-KR" dirty="0" smtClean="0"/>
              <a:t>:0~4	: </a:t>
            </a:r>
            <a:r>
              <a:rPr lang="ko-KR" altLang="en-US" dirty="0"/>
              <a:t>에러 </a:t>
            </a:r>
            <a:r>
              <a:rPr lang="ko-KR" altLang="en-US" dirty="0" err="1" smtClean="0"/>
              <a:t>한계값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/>
              <a:t>* 초기값「</a:t>
            </a:r>
            <a:r>
              <a:rPr lang="en-US" altLang="ko-KR" dirty="0"/>
              <a:t>4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/>
              <a:t>종합 등급 </a:t>
            </a:r>
            <a:r>
              <a:rPr lang="en-US" altLang="ko-KR" dirty="0"/>
              <a:t>A</a:t>
            </a:r>
            <a:r>
              <a:rPr lang="ko-KR" altLang="en-US" dirty="0"/>
              <a:t>이상이 </a:t>
            </a:r>
            <a:r>
              <a:rPr lang="en-US" altLang="ko-KR" dirty="0" smtClean="0"/>
              <a:t>OK</a:t>
            </a:r>
          </a:p>
          <a:p>
            <a:pPr lvl="3"/>
            <a:r>
              <a:rPr lang="en-US" altLang="ko-KR" dirty="0"/>
              <a:t>1:</a:t>
            </a:r>
            <a:r>
              <a:rPr lang="ko-KR" altLang="en-US" dirty="0"/>
              <a:t>종합 등급 </a:t>
            </a:r>
            <a:r>
              <a:rPr lang="en-US" altLang="ko-KR" dirty="0"/>
              <a:t>B</a:t>
            </a:r>
            <a:r>
              <a:rPr lang="ko-KR" altLang="en-US" dirty="0"/>
              <a:t>이상이 </a:t>
            </a:r>
            <a:r>
              <a:rPr lang="en-US" altLang="ko-KR" dirty="0" smtClean="0"/>
              <a:t>OK</a:t>
            </a:r>
          </a:p>
          <a:p>
            <a:pPr lvl="3"/>
            <a:r>
              <a:rPr lang="en-US" altLang="ko-KR" dirty="0"/>
              <a:t>2:</a:t>
            </a:r>
            <a:r>
              <a:rPr lang="ko-KR" altLang="en-US" dirty="0"/>
              <a:t>종합 등급 </a:t>
            </a:r>
            <a:r>
              <a:rPr lang="en-US" altLang="ko-KR" dirty="0"/>
              <a:t>C</a:t>
            </a:r>
            <a:r>
              <a:rPr lang="ko-KR" altLang="en-US" dirty="0"/>
              <a:t>이상이 </a:t>
            </a:r>
            <a:r>
              <a:rPr lang="en-US" altLang="ko-KR" dirty="0" smtClean="0"/>
              <a:t>OK</a:t>
            </a:r>
          </a:p>
          <a:p>
            <a:pPr lvl="3"/>
            <a:r>
              <a:rPr lang="en-US" altLang="ko-KR" dirty="0"/>
              <a:t>3:</a:t>
            </a:r>
            <a:r>
              <a:rPr lang="ko-KR" altLang="en-US" dirty="0"/>
              <a:t>종합 등급 </a:t>
            </a:r>
            <a:r>
              <a:rPr lang="en-US" altLang="ko-KR" dirty="0"/>
              <a:t>D</a:t>
            </a:r>
            <a:r>
              <a:rPr lang="ko-KR" altLang="en-US" dirty="0"/>
              <a:t>이상이 </a:t>
            </a:r>
            <a:r>
              <a:rPr lang="en-US" altLang="ko-KR" dirty="0" smtClean="0"/>
              <a:t>OK</a:t>
            </a:r>
          </a:p>
          <a:p>
            <a:pPr lvl="3"/>
            <a:r>
              <a:rPr lang="en-US" altLang="ko-KR" dirty="0"/>
              <a:t>4:</a:t>
            </a:r>
            <a:r>
              <a:rPr lang="ko-KR" altLang="en-US" dirty="0"/>
              <a:t>종합 등급 </a:t>
            </a:r>
            <a:r>
              <a:rPr lang="en-US" altLang="ko-KR" dirty="0"/>
              <a:t>F</a:t>
            </a:r>
            <a:r>
              <a:rPr lang="ko-KR" altLang="en-US" dirty="0"/>
              <a:t>이상이 </a:t>
            </a:r>
            <a:r>
              <a:rPr lang="en-US" altLang="ko-KR" dirty="0" smtClean="0"/>
              <a:t>OK</a:t>
            </a:r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정지 인쇄 설정 시에만 </a:t>
            </a:r>
            <a:r>
              <a:rPr lang="ko-KR" altLang="en-US" dirty="0" smtClean="0"/>
              <a:t>유효</a:t>
            </a:r>
            <a:endParaRPr lang="en-US" altLang="ko-KR" dirty="0" smtClean="0"/>
          </a:p>
          <a:p>
            <a:pPr lvl="2"/>
            <a:r>
              <a:rPr lang="ko-KR" altLang="en-US" dirty="0"/>
              <a:t>인쇄 확인 기능 유효 시에도 설정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2D</a:t>
            </a:r>
            <a:r>
              <a:rPr lang="ko-KR" altLang="en-US" dirty="0" err="1" smtClean="0"/>
              <a:t>코드리더기기능</a:t>
            </a:r>
            <a:r>
              <a:rPr lang="ko-KR" altLang="en-US" dirty="0" smtClean="0"/>
              <a:t> </a:t>
            </a:r>
            <a:r>
              <a:rPr lang="ko-KR" altLang="en-US" dirty="0"/>
              <a:t>비활성화인 경우 </a:t>
            </a:r>
            <a:r>
              <a:rPr lang="en-US" altLang="ko-KR" dirty="0">
                <a:solidFill>
                  <a:srgbClr val="FF0000"/>
                </a:solidFill>
              </a:rPr>
              <a:t>S040 </a:t>
            </a:r>
            <a:r>
              <a:rPr lang="ko-KR" altLang="en-US" dirty="0" smtClean="0">
                <a:solidFill>
                  <a:srgbClr val="FF0000"/>
                </a:solidFill>
              </a:rPr>
              <a:t>동작제한에러</a:t>
            </a:r>
            <a:r>
              <a:rPr lang="en-US" altLang="ko-KR" dirty="0"/>
              <a:t>(2D </a:t>
            </a:r>
            <a:r>
              <a:rPr lang="ko-KR" altLang="en-US" dirty="0"/>
              <a:t>코드 리더기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반환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6983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운전 중인 작업으로 설정된 조명 종류를 변경</a:t>
            </a:r>
            <a:r>
              <a:rPr lang="en-US" altLang="ko-KR" dirty="0"/>
              <a:t>/</a:t>
            </a:r>
            <a:r>
              <a:rPr lang="ko-KR" altLang="en-US" dirty="0" smtClean="0"/>
              <a:t>요구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WX,JOB=</a:t>
            </a:r>
            <a:r>
              <a:rPr lang="en-US" altLang="ko-KR" b="1" i="1" dirty="0" smtClean="0"/>
              <a:t>0000</a:t>
            </a:r>
            <a:r>
              <a:rPr lang="en-US" altLang="ko-KR" dirty="0" smtClean="0"/>
              <a:t>,LightingType=</a:t>
            </a:r>
            <a:r>
              <a:rPr lang="en-US" altLang="ko-KR" b="1" i="1" dirty="0" smtClean="0"/>
              <a:t>A</a:t>
            </a:r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</a:t>
            </a:r>
            <a:r>
              <a:rPr lang="en-US" altLang="ko-KR" dirty="0" smtClean="0"/>
              <a:t>RX,JOB=</a:t>
            </a:r>
            <a:r>
              <a:rPr lang="en-US" altLang="ko-KR" b="1" i="1" dirty="0" smtClean="0"/>
              <a:t>0000</a:t>
            </a:r>
            <a:r>
              <a:rPr lang="en-US" altLang="ko-KR" dirty="0" smtClean="0"/>
              <a:t>,LightingType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</a:t>
            </a:r>
            <a:r>
              <a:rPr lang="en-US" altLang="ko-KR" dirty="0" smtClean="0"/>
              <a:t>RX,OK,</a:t>
            </a:r>
            <a:r>
              <a:rPr lang="en-US" altLang="ko-KR" b="1" i="1" dirty="0" smtClean="0"/>
              <a:t>A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:0~2	: </a:t>
            </a:r>
            <a:r>
              <a:rPr lang="ko-KR" altLang="en-US" dirty="0"/>
              <a:t>* 일반 조명 </a:t>
            </a:r>
            <a:r>
              <a:rPr lang="ko-KR" altLang="en-US" dirty="0" smtClean="0"/>
              <a:t>종류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/>
              <a:t>내장 </a:t>
            </a:r>
            <a:r>
              <a:rPr lang="ko-KR" altLang="en-US" dirty="0" smtClean="0"/>
              <a:t>조명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/>
              <a:t>내장 조명 </a:t>
            </a:r>
            <a:r>
              <a:rPr lang="en-US" altLang="ko-KR" dirty="0"/>
              <a:t>(</a:t>
            </a:r>
            <a:r>
              <a:rPr lang="ko-KR" altLang="en-US" dirty="0" err="1"/>
              <a:t>헐레이션</a:t>
            </a:r>
            <a:r>
              <a:rPr lang="ko-KR" altLang="en-US" dirty="0"/>
              <a:t> 제거</a:t>
            </a:r>
            <a:r>
              <a:rPr lang="en-US" altLang="ko-KR" dirty="0" smtClean="0"/>
              <a:t>), </a:t>
            </a:r>
            <a:r>
              <a:rPr lang="en-US" altLang="ko-KR" dirty="0"/>
              <a:t>2:</a:t>
            </a:r>
            <a:r>
              <a:rPr lang="ko-KR" altLang="en-US" dirty="0"/>
              <a:t>외부 </a:t>
            </a:r>
            <a:r>
              <a:rPr lang="ko-KR" altLang="en-US" dirty="0" smtClean="0"/>
              <a:t>조명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3868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11533"/>
          </a:xfrm>
        </p:spPr>
        <p:txBody>
          <a:bodyPr>
            <a:normAutofit/>
          </a:bodyPr>
          <a:lstStyle/>
          <a:p>
            <a:r>
              <a:rPr lang="ko-KR" altLang="en-US" dirty="0"/>
              <a:t>작업 과정의 </a:t>
            </a:r>
            <a:r>
              <a:rPr lang="en-US" altLang="ko-KR" dirty="0"/>
              <a:t>2D </a:t>
            </a:r>
            <a:r>
              <a:rPr lang="ko-KR" altLang="en-US" dirty="0"/>
              <a:t>코드 판독 설정 내장 조명 조건을 </a:t>
            </a:r>
            <a:r>
              <a:rPr lang="ko-KR" altLang="en-US" dirty="0" smtClean="0"/>
              <a:t>취득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RX,JOB=0000,CodeReaderLightSetting【CR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RX,OK,A,B,C,D,E【CR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dirty="0"/>
              <a:t>A: 0/1</a:t>
            </a:r>
            <a:r>
              <a:rPr lang="en-US" altLang="ko-KR" dirty="0" smtClean="0"/>
              <a:t>	: </a:t>
            </a:r>
            <a:r>
              <a:rPr lang="ko-KR" altLang="en-US" dirty="0"/>
              <a:t>내장 조명 </a:t>
            </a:r>
            <a:r>
              <a:rPr lang="en-US" altLang="ko-KR" dirty="0"/>
              <a:t>1</a:t>
            </a:r>
            <a:r>
              <a:rPr lang="ko-KR" altLang="en-US" dirty="0"/>
              <a:t>의 점등 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 smtClean="0"/>
              <a:t>소등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 smtClean="0"/>
              <a:t>점등</a:t>
            </a:r>
            <a:endParaRPr lang="en-US" altLang="ko-KR" dirty="0" smtClean="0"/>
          </a:p>
          <a:p>
            <a:pPr lvl="2"/>
            <a:r>
              <a:rPr lang="en-US" altLang="ko-KR" dirty="0"/>
              <a:t>B: </a:t>
            </a:r>
            <a:r>
              <a:rPr lang="en-US" altLang="ko-KR" dirty="0" smtClean="0"/>
              <a:t>0/1	</a:t>
            </a:r>
            <a:r>
              <a:rPr lang="en-US" altLang="ko-KR" dirty="0"/>
              <a:t>	: </a:t>
            </a:r>
            <a:r>
              <a:rPr lang="ko-KR" altLang="en-US" dirty="0"/>
              <a:t>내장 조명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의 </a:t>
            </a:r>
            <a:r>
              <a:rPr lang="ko-KR" altLang="en-US" dirty="0"/>
              <a:t>점등 </a:t>
            </a:r>
            <a:r>
              <a:rPr lang="ko-KR" altLang="en-US" dirty="0" smtClean="0"/>
              <a:t>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 smtClean="0"/>
              <a:t>점등</a:t>
            </a:r>
            <a:endParaRPr lang="en-US" altLang="ko-KR" dirty="0" smtClean="0"/>
          </a:p>
          <a:p>
            <a:pPr lvl="2"/>
            <a:r>
              <a:rPr lang="en-US" altLang="ko-KR" dirty="0"/>
              <a:t>C: </a:t>
            </a:r>
            <a:r>
              <a:rPr lang="en-US" altLang="ko-KR" dirty="0" smtClean="0"/>
              <a:t>0/1</a:t>
            </a:r>
            <a:r>
              <a:rPr lang="en-US" altLang="ko-KR" dirty="0"/>
              <a:t>	</a:t>
            </a:r>
            <a:r>
              <a:rPr lang="en-US" altLang="ko-KR" dirty="0" smtClean="0"/>
              <a:t>: </a:t>
            </a:r>
            <a:r>
              <a:rPr lang="ko-KR" altLang="en-US" dirty="0"/>
              <a:t>내장 조명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의 </a:t>
            </a:r>
            <a:r>
              <a:rPr lang="ko-KR" altLang="en-US" dirty="0"/>
              <a:t>점등 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D: 0/1</a:t>
            </a:r>
            <a:r>
              <a:rPr lang="en-US" altLang="ko-KR" dirty="0"/>
              <a:t>	</a:t>
            </a:r>
            <a:r>
              <a:rPr lang="en-US" altLang="ko-KR" dirty="0" smtClean="0"/>
              <a:t>: </a:t>
            </a:r>
            <a:r>
              <a:rPr lang="ko-KR" altLang="en-US" dirty="0"/>
              <a:t>내장 조명 </a:t>
            </a:r>
            <a:r>
              <a:rPr lang="en-US" altLang="ko-KR" dirty="0" smtClean="0"/>
              <a:t>4</a:t>
            </a:r>
            <a:r>
              <a:rPr lang="ko-KR" altLang="en-US" dirty="0" smtClean="0"/>
              <a:t>의 </a:t>
            </a:r>
            <a:r>
              <a:rPr lang="ko-KR" altLang="en-US" dirty="0"/>
              <a:t>점등 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</a:t>
            </a:r>
            <a:endParaRPr lang="en-US" altLang="ko-KR" dirty="0" smtClean="0"/>
          </a:p>
          <a:p>
            <a:pPr lvl="2"/>
            <a:r>
              <a:rPr lang="en-US" altLang="ko-KR" dirty="0"/>
              <a:t>E</a:t>
            </a:r>
            <a:r>
              <a:rPr lang="en-US" altLang="ko-KR" dirty="0" smtClean="0"/>
              <a:t>: 0/1</a:t>
            </a:r>
            <a:r>
              <a:rPr lang="en-US" altLang="ko-KR" dirty="0"/>
              <a:t>		: </a:t>
            </a:r>
            <a:r>
              <a:rPr lang="ko-KR" altLang="en-US" dirty="0"/>
              <a:t>내장 조명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의 </a:t>
            </a:r>
            <a:r>
              <a:rPr lang="ko-KR" altLang="en-US" dirty="0"/>
              <a:t>점등 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9059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524000"/>
            <a:ext cx="11273590" cy="5269832"/>
          </a:xfrm>
        </p:spPr>
        <p:txBody>
          <a:bodyPr>
            <a:normAutofit/>
          </a:bodyPr>
          <a:lstStyle/>
          <a:p>
            <a:r>
              <a:rPr lang="ko-KR" altLang="en-US" dirty="0"/>
              <a:t>작업 공정 중인 카메라 기능의 촬영 조건을 변경</a:t>
            </a:r>
            <a:r>
              <a:rPr lang="en-US" altLang="ko-KR" dirty="0"/>
              <a:t>/</a:t>
            </a:r>
            <a:r>
              <a:rPr lang="ko-KR" altLang="en-US" dirty="0" smtClean="0"/>
              <a:t>요구</a:t>
            </a:r>
            <a:endParaRPr lang="en-US" altLang="ko-KR" dirty="0" smtClean="0"/>
          </a:p>
          <a:p>
            <a:pPr lvl="1"/>
            <a:r>
              <a:rPr lang="en-US" altLang="ko-KR" dirty="0"/>
              <a:t>WX CMD : </a:t>
            </a:r>
            <a:r>
              <a:rPr lang="en-US" altLang="ko-KR" dirty="0" smtClean="0"/>
              <a:t>WX,JOB=</a:t>
            </a:r>
            <a:r>
              <a:rPr lang="en-US" altLang="ko-KR" b="1" i="1" dirty="0" smtClean="0"/>
              <a:t>0000</a:t>
            </a:r>
            <a:r>
              <a:rPr lang="en-US" altLang="ko-KR" dirty="0" smtClean="0"/>
              <a:t>,FNC=</a:t>
            </a:r>
            <a:r>
              <a:rPr lang="en-US" altLang="ko-KR" b="1" i="1" dirty="0" smtClean="0"/>
              <a:t>00</a:t>
            </a:r>
            <a:r>
              <a:rPr lang="en-US" altLang="ko-KR" dirty="0" smtClean="0"/>
              <a:t>,CameraImagingSetting=</a:t>
            </a:r>
            <a:r>
              <a:rPr lang="en-US" altLang="ko-KR" b="1" i="1" dirty="0" smtClean="0"/>
              <a:t>A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B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C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D</a:t>
            </a:r>
          </a:p>
          <a:p>
            <a:pPr lvl="1"/>
            <a:r>
              <a:rPr lang="en-US" altLang="ko-KR" dirty="0" smtClean="0"/>
              <a:t>WX </a:t>
            </a:r>
            <a:r>
              <a:rPr lang="en-US" altLang="ko-KR" dirty="0"/>
              <a:t>RTN  : </a:t>
            </a:r>
            <a:r>
              <a:rPr lang="en-US" altLang="ko-KR" dirty="0" smtClean="0"/>
              <a:t>WX,OK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,FNC=</a:t>
            </a:r>
            <a:r>
              <a:rPr lang="en-US" altLang="ko-KR" b="1" i="1" dirty="0"/>
              <a:t>00</a:t>
            </a:r>
            <a:r>
              <a:rPr lang="en-US" altLang="ko-KR" dirty="0"/>
              <a:t>,CameraImagingSetting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</a:t>
            </a:r>
            <a:r>
              <a:rPr lang="en-US" altLang="ko-KR" dirty="0" smtClean="0"/>
              <a:t>RX,OK,</a:t>
            </a:r>
            <a:r>
              <a:rPr lang="en-US" altLang="ko-KR" b="1" i="1" dirty="0" smtClean="0"/>
              <a:t>A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B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C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D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:0~3		: </a:t>
            </a:r>
            <a:r>
              <a:rPr lang="ko-KR" altLang="en-US" dirty="0"/>
              <a:t>카메라 </a:t>
            </a:r>
            <a:r>
              <a:rPr lang="ko-KR" altLang="en-US" dirty="0" smtClean="0"/>
              <a:t>배율 </a:t>
            </a:r>
            <a:r>
              <a:rPr lang="en-US" altLang="ko-KR" dirty="0" smtClean="0"/>
              <a:t>- </a:t>
            </a:r>
            <a:r>
              <a:rPr lang="ko-KR" altLang="en-US" dirty="0"/>
              <a:t>* 초기값 「</a:t>
            </a:r>
            <a:r>
              <a:rPr lang="en-US" altLang="ko-KR" dirty="0"/>
              <a:t>2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B</a:t>
            </a:r>
            <a:r>
              <a:rPr lang="en-US" altLang="ko-KR" dirty="0"/>
              <a:t>:-</a:t>
            </a:r>
            <a:r>
              <a:rPr lang="en-US" altLang="ko-KR" dirty="0" smtClean="0"/>
              <a:t>100~0100		: </a:t>
            </a:r>
            <a:r>
              <a:rPr lang="ko-KR" altLang="en-US" dirty="0" smtClean="0"/>
              <a:t>밝기 </a:t>
            </a:r>
            <a:r>
              <a:rPr lang="en-US" altLang="ko-KR" dirty="0" smtClean="0"/>
              <a:t>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 smtClean="0"/>
              <a:t>:0.1~5.0		: </a:t>
            </a:r>
            <a:r>
              <a:rPr lang="ko-KR" altLang="en-US" dirty="0"/>
              <a:t>감마 보정 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- </a:t>
            </a:r>
            <a:r>
              <a:rPr lang="ko-KR" altLang="en-US" dirty="0"/>
              <a:t>* 초기값「</a:t>
            </a:r>
            <a:r>
              <a:rPr lang="en-US" altLang="ko-KR" dirty="0"/>
              <a:t>1.0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D</a:t>
            </a:r>
            <a:r>
              <a:rPr lang="en-US" altLang="ko-KR" dirty="0" smtClean="0"/>
              <a:t>:0~2		: </a:t>
            </a:r>
            <a:r>
              <a:rPr lang="ko-KR" altLang="en-US" dirty="0"/>
              <a:t>조명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- </a:t>
            </a:r>
            <a:r>
              <a:rPr lang="ko-KR" altLang="en-US" dirty="0"/>
              <a:t>* 초기값 「</a:t>
            </a:r>
            <a:r>
              <a:rPr lang="en-US" altLang="ko-KR" dirty="0"/>
              <a:t>2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내장 조명</a:t>
            </a:r>
            <a:r>
              <a:rPr lang="en-US" altLang="ko-KR" dirty="0"/>
              <a:t>(</a:t>
            </a:r>
            <a:r>
              <a:rPr lang="ko-KR" altLang="en-US" dirty="0"/>
              <a:t>일반</a:t>
            </a:r>
            <a:r>
              <a:rPr lang="en-US" altLang="ko-KR" dirty="0" smtClean="0"/>
              <a:t>), 1</a:t>
            </a:r>
            <a:r>
              <a:rPr lang="en-US" altLang="ko-KR" dirty="0"/>
              <a:t>: </a:t>
            </a:r>
            <a:r>
              <a:rPr lang="ko-KR" altLang="en-US" dirty="0"/>
              <a:t>내장 조명</a:t>
            </a:r>
            <a:r>
              <a:rPr lang="en-US" altLang="ko-KR" dirty="0"/>
              <a:t>(</a:t>
            </a:r>
            <a:r>
              <a:rPr lang="ko-KR" altLang="en-US" dirty="0" err="1"/>
              <a:t>헐레이션</a:t>
            </a:r>
            <a:r>
              <a:rPr lang="ko-KR" altLang="en-US" dirty="0"/>
              <a:t> 제거</a:t>
            </a:r>
            <a:r>
              <a:rPr lang="en-US" altLang="ko-KR" dirty="0" smtClean="0"/>
              <a:t>), 2</a:t>
            </a:r>
            <a:r>
              <a:rPr lang="en-US" altLang="ko-KR" dirty="0"/>
              <a:t>: </a:t>
            </a:r>
            <a:r>
              <a:rPr lang="ko-KR" altLang="en-US" dirty="0"/>
              <a:t>외부 </a:t>
            </a:r>
            <a:r>
              <a:rPr lang="ko-KR" altLang="en-US" dirty="0" smtClean="0"/>
              <a:t>조명</a:t>
            </a:r>
            <a:endParaRPr lang="en-US" altLang="ko-KR" dirty="0"/>
          </a:p>
          <a:p>
            <a:pPr lvl="2"/>
            <a:r>
              <a:rPr lang="en-US" altLang="ko-KR" dirty="0"/>
              <a:t>FNC</a:t>
            </a:r>
            <a:r>
              <a:rPr lang="ko-KR" altLang="en-US" dirty="0"/>
              <a:t>가 범위를 벗어난 경우는 </a:t>
            </a:r>
            <a:r>
              <a:rPr lang="en-US" altLang="ko-KR" dirty="0">
                <a:solidFill>
                  <a:srgbClr val="FF0000"/>
                </a:solidFill>
              </a:rPr>
              <a:t>S100</a:t>
            </a:r>
            <a:r>
              <a:rPr lang="en-US" altLang="ko-KR" dirty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촬영조건부정에러</a:t>
            </a:r>
            <a:r>
              <a:rPr lang="ko-KR" altLang="en-US" dirty="0" smtClean="0"/>
              <a:t>가 발생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FNC=00</a:t>
            </a:r>
            <a:r>
              <a:rPr lang="ko-KR" altLang="en-US" dirty="0" err="1" smtClean="0"/>
              <a:t>지정된경우</a:t>
            </a:r>
            <a:r>
              <a:rPr lang="ko-KR" altLang="en-US" dirty="0" smtClean="0"/>
              <a:t> 인쇄확인기능 </a:t>
            </a:r>
            <a:r>
              <a:rPr lang="ko-KR" altLang="en-US" dirty="0" err="1" smtClean="0"/>
              <a:t>미설정인경우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S032</a:t>
            </a:r>
            <a:r>
              <a:rPr lang="ko-KR" altLang="en-US" dirty="0" err="1" smtClean="0">
                <a:solidFill>
                  <a:srgbClr val="FF0000"/>
                </a:solidFill>
              </a:rPr>
              <a:t>미설정에러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인쇄확인기능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FNC=01</a:t>
            </a:r>
            <a:r>
              <a:rPr lang="ko-KR" altLang="en-US" dirty="0" err="1" smtClean="0"/>
              <a:t>지정된경우</a:t>
            </a:r>
            <a:r>
              <a:rPr lang="ko-KR" altLang="en-US" dirty="0" smtClean="0"/>
              <a:t> </a:t>
            </a:r>
            <a:r>
              <a:rPr lang="en-US" altLang="ko-KR" dirty="0" smtClean="0"/>
              <a:t>2D</a:t>
            </a:r>
            <a:r>
              <a:rPr lang="ko-KR" altLang="en-US" dirty="0" smtClean="0"/>
              <a:t>코드리더기 </a:t>
            </a:r>
            <a:r>
              <a:rPr lang="ko-KR" altLang="en-US" dirty="0" err="1" smtClean="0"/>
              <a:t>미설정인경우는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S031</a:t>
            </a:r>
            <a:r>
              <a:rPr lang="ko-KR" altLang="en-US" dirty="0" err="1" smtClean="0">
                <a:solidFill>
                  <a:srgbClr val="FF0000"/>
                </a:solidFill>
              </a:rPr>
              <a:t>미설정에러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2D</a:t>
            </a:r>
            <a:r>
              <a:rPr lang="ko-KR" altLang="en-US" dirty="0" smtClean="0">
                <a:solidFill>
                  <a:srgbClr val="FF0000"/>
                </a:solidFill>
              </a:rPr>
              <a:t>코드리더기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2"/>
            <a:r>
              <a:rPr lang="ko-KR" altLang="en-US" dirty="0"/>
              <a:t>비활성화인 경우 </a:t>
            </a:r>
            <a:r>
              <a:rPr lang="en-US" altLang="ko-KR" dirty="0" smtClean="0">
                <a:solidFill>
                  <a:srgbClr val="FF0000"/>
                </a:solidFill>
              </a:rPr>
              <a:t>S040 </a:t>
            </a:r>
            <a:r>
              <a:rPr lang="ko-KR" altLang="en-US" dirty="0" smtClean="0">
                <a:solidFill>
                  <a:srgbClr val="FF0000"/>
                </a:solidFill>
              </a:rPr>
              <a:t>동작제한에러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2D</a:t>
            </a:r>
            <a:r>
              <a:rPr lang="ko-KR" altLang="en-US" dirty="0" smtClean="0">
                <a:solidFill>
                  <a:srgbClr val="FF0000"/>
                </a:solidFill>
              </a:rPr>
              <a:t>코드리더기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ko-KR" altLang="en-US" dirty="0" smtClean="0"/>
              <a:t>발생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6878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이전 인쇄 결과를 취득 </a:t>
            </a:r>
            <a:endParaRPr lang="en-US" altLang="ko-KR" dirty="0" smtClean="0"/>
          </a:p>
          <a:p>
            <a:pPr lvl="1"/>
            <a:r>
              <a:rPr lang="en-US" altLang="ko-KR" dirty="0" err="1"/>
              <a:t>RX,MarkingResult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en-US" altLang="ko-KR" dirty="0"/>
              <a:t>RX,OK,A,B </a:t>
            </a:r>
            <a:endParaRPr lang="en-US" altLang="ko-KR" dirty="0" smtClean="0"/>
          </a:p>
          <a:p>
            <a:pPr lvl="2"/>
            <a:r>
              <a:rPr lang="en-US" altLang="ko-KR" dirty="0"/>
              <a:t>A: 0/1 </a:t>
            </a:r>
            <a:r>
              <a:rPr lang="en-US" altLang="ko-KR" dirty="0" smtClean="0"/>
              <a:t>				: </a:t>
            </a:r>
            <a:r>
              <a:rPr lang="ko-KR" altLang="en-US" dirty="0"/>
              <a:t>인쇄 결과 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 smtClean="0"/>
              <a:t>실패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/>
              <a:t>성공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dirty="0"/>
              <a:t>B: 000000000000~999999999999 </a:t>
            </a:r>
            <a:r>
              <a:rPr lang="en-US" altLang="ko-KR" dirty="0" smtClean="0"/>
              <a:t>	: </a:t>
            </a:r>
            <a:r>
              <a:rPr lang="ko-KR" altLang="en-US" dirty="0"/>
              <a:t>실행 시간</a:t>
            </a:r>
            <a:r>
              <a:rPr lang="en-US" altLang="ko-KR" dirty="0"/>
              <a:t>(</a:t>
            </a:r>
            <a:r>
              <a:rPr lang="en-US" altLang="ko-KR" dirty="0" err="1"/>
              <a:t>ms</a:t>
            </a:r>
            <a:r>
              <a:rPr lang="en-US" altLang="ko-KR" dirty="0"/>
              <a:t>)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0818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이전 인쇄 확인 기능의 결과를 </a:t>
            </a:r>
            <a:r>
              <a:rPr lang="ko-KR" altLang="en-US" dirty="0" smtClean="0"/>
              <a:t>취득</a:t>
            </a:r>
            <a:endParaRPr lang="en-US" altLang="ko-KR" dirty="0" smtClean="0"/>
          </a:p>
          <a:p>
            <a:pPr lvl="1"/>
            <a:r>
              <a:rPr lang="en-US" altLang="ko-KR" dirty="0" err="1"/>
              <a:t>RX,MarkingConfirmationResult【CR</a:t>
            </a:r>
            <a:r>
              <a:rPr lang="en-US" altLang="ko-KR" dirty="0"/>
              <a:t>】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/>
              <a:t>RX,OK,A,B,C,D【CR】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/>
              <a:t>A: 0/1 </a:t>
            </a:r>
            <a:r>
              <a:rPr lang="en-US" altLang="ko-KR" dirty="0" smtClean="0"/>
              <a:t>		: </a:t>
            </a:r>
            <a:r>
              <a:rPr lang="ko-KR" altLang="en-US" dirty="0"/>
              <a:t>실행 결과 유무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실행하지 않음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/>
              <a:t>실행함</a:t>
            </a:r>
            <a:endParaRPr lang="en-US" altLang="ko-KR" dirty="0" smtClean="0"/>
          </a:p>
          <a:p>
            <a:pPr lvl="2"/>
            <a:r>
              <a:rPr lang="en-US" altLang="ko-KR" dirty="0"/>
              <a:t>B: </a:t>
            </a:r>
            <a:r>
              <a:rPr lang="en-US" altLang="ko-KR" dirty="0" smtClean="0"/>
              <a:t>0/1			: </a:t>
            </a:r>
            <a:r>
              <a:rPr lang="ko-KR" altLang="en-US" dirty="0"/>
              <a:t>인쇄 확인 </a:t>
            </a:r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 smtClean="0"/>
              <a:t>실패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/>
              <a:t>성공</a:t>
            </a:r>
            <a:endParaRPr lang="en-US" altLang="ko-KR" dirty="0" smtClean="0"/>
          </a:p>
          <a:p>
            <a:pPr lvl="2"/>
            <a:r>
              <a:rPr lang="en-US" altLang="ko-KR" dirty="0"/>
              <a:t>C: </a:t>
            </a:r>
            <a:r>
              <a:rPr lang="en-US" altLang="ko-KR" dirty="0" smtClean="0"/>
              <a:t>000~100		: </a:t>
            </a:r>
            <a:r>
              <a:rPr lang="ko-KR" altLang="en-US" dirty="0"/>
              <a:t>스코어</a:t>
            </a:r>
            <a:endParaRPr lang="en-US" altLang="ko-KR" dirty="0" smtClean="0"/>
          </a:p>
          <a:p>
            <a:pPr lvl="2"/>
            <a:r>
              <a:rPr lang="en-US" altLang="ko-KR" dirty="0"/>
              <a:t>D: </a:t>
            </a:r>
            <a:r>
              <a:rPr lang="en-US" altLang="ko-KR" dirty="0" smtClean="0"/>
              <a:t>0000~9999	: </a:t>
            </a:r>
            <a:r>
              <a:rPr lang="ko-KR" altLang="en-US" dirty="0"/>
              <a:t>실행 시간</a:t>
            </a:r>
            <a:r>
              <a:rPr lang="en-US" altLang="ko-KR" dirty="0"/>
              <a:t>(</a:t>
            </a:r>
            <a:r>
              <a:rPr lang="en-US" altLang="ko-KR" dirty="0" err="1"/>
              <a:t>ms</a:t>
            </a:r>
            <a:r>
              <a:rPr lang="en-US" altLang="ko-KR" dirty="0" smtClean="0"/>
              <a:t>)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이전 </a:t>
            </a:r>
            <a:r>
              <a:rPr lang="ko-KR" altLang="en-US" dirty="0"/>
              <a:t>결과는 현재 운전 중인 작업 </a:t>
            </a:r>
            <a:r>
              <a:rPr lang="en-US" altLang="ko-KR" dirty="0"/>
              <a:t>No.</a:t>
            </a:r>
            <a:r>
              <a:rPr lang="ko-KR" altLang="en-US" dirty="0"/>
              <a:t>를 변경하면 </a:t>
            </a:r>
            <a:r>
              <a:rPr lang="ko-KR" altLang="en-US" dirty="0" smtClean="0"/>
              <a:t>삭제됨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184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이전 </a:t>
            </a:r>
            <a:r>
              <a:rPr lang="ko-KR" altLang="en-US" dirty="0" err="1"/>
              <a:t>마킹</a:t>
            </a:r>
            <a:r>
              <a:rPr lang="ko-KR" altLang="en-US" dirty="0"/>
              <a:t> 에너지의 결과를 </a:t>
            </a:r>
            <a:r>
              <a:rPr lang="ko-KR" altLang="en-US" dirty="0" smtClean="0"/>
              <a:t>취득</a:t>
            </a:r>
            <a:endParaRPr lang="en-US" altLang="ko-KR" dirty="0" smtClean="0"/>
          </a:p>
          <a:p>
            <a:pPr lvl="1"/>
            <a:r>
              <a:rPr lang="en-US" altLang="ko-KR" dirty="0" err="1"/>
              <a:t>RX,MarkingEnergyResult【CR</a:t>
            </a:r>
            <a:r>
              <a:rPr lang="en-US" altLang="ko-KR" dirty="0"/>
              <a:t>】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/>
              <a:t>RX,OK,A,B,C【CR】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/>
              <a:t>A: 0/1 </a:t>
            </a:r>
            <a:r>
              <a:rPr lang="en-US" altLang="ko-KR" dirty="0" smtClean="0"/>
              <a:t>			: </a:t>
            </a:r>
            <a:r>
              <a:rPr lang="ko-KR" altLang="en-US" dirty="0"/>
              <a:t>실행 결과 유무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실행하지 않음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/>
              <a:t>실행함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dirty="0"/>
              <a:t>B: </a:t>
            </a:r>
            <a:r>
              <a:rPr lang="en-US" altLang="ko-KR" dirty="0" smtClean="0"/>
              <a:t>0/1				: </a:t>
            </a:r>
            <a:r>
              <a:rPr lang="ko-KR" altLang="en-US" dirty="0" err="1"/>
              <a:t>마킹</a:t>
            </a:r>
            <a:r>
              <a:rPr lang="ko-KR" altLang="en-US" dirty="0"/>
              <a:t> 에너지 </a:t>
            </a:r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실패</a:t>
            </a:r>
            <a:r>
              <a:rPr lang="en-US" altLang="ko-KR" dirty="0"/>
              <a:t>, 1: </a:t>
            </a:r>
            <a:r>
              <a:rPr lang="ko-KR" altLang="en-US" dirty="0"/>
              <a:t>성공 </a:t>
            </a:r>
            <a:endParaRPr lang="en-US" altLang="ko-KR" dirty="0" smtClean="0"/>
          </a:p>
          <a:p>
            <a:pPr lvl="2"/>
            <a:r>
              <a:rPr lang="en-US" altLang="ko-KR" dirty="0"/>
              <a:t>C: </a:t>
            </a:r>
            <a:r>
              <a:rPr lang="en-US" altLang="ko-KR" dirty="0" smtClean="0"/>
              <a:t>00000.01~99999.99	: </a:t>
            </a:r>
            <a:r>
              <a:rPr lang="ko-KR" altLang="en-US" dirty="0"/>
              <a:t>에너지</a:t>
            </a:r>
            <a:r>
              <a:rPr lang="en-US" altLang="ko-KR" dirty="0"/>
              <a:t>(J</a:t>
            </a:r>
            <a:r>
              <a:rPr lang="en-US" altLang="ko-KR" dirty="0" smtClean="0"/>
              <a:t>)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인쇄 완료 후 </a:t>
            </a:r>
            <a:r>
              <a:rPr lang="en-US" altLang="ko-KR" dirty="0"/>
              <a:t>2</a:t>
            </a:r>
            <a:r>
              <a:rPr lang="ko-KR" altLang="en-US" dirty="0"/>
              <a:t>초가 경과되지 않으면 </a:t>
            </a:r>
            <a:r>
              <a:rPr lang="ko-KR" altLang="en-US" dirty="0" err="1"/>
              <a:t>마킹</a:t>
            </a:r>
            <a:r>
              <a:rPr lang="ko-KR" altLang="en-US" dirty="0"/>
              <a:t> 에너지 결과는 취득할 수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2"/>
            <a:r>
              <a:rPr lang="ko-KR" altLang="en-US" dirty="0"/>
              <a:t>인쇄 완료 후 </a:t>
            </a:r>
            <a:r>
              <a:rPr lang="en-US" altLang="ko-KR" dirty="0"/>
              <a:t>2</a:t>
            </a:r>
            <a:r>
              <a:rPr lang="ko-KR" altLang="en-US" dirty="0"/>
              <a:t>초 이내에 전송한 경우</a:t>
            </a:r>
            <a:r>
              <a:rPr lang="en-US" altLang="ko-KR" dirty="0"/>
              <a:t>, </a:t>
            </a:r>
            <a:r>
              <a:rPr lang="ko-KR" altLang="en-US" dirty="0"/>
              <a:t>실행하지 않음이라는 결과가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기능이 없는 모델인 경우 </a:t>
            </a:r>
            <a:r>
              <a:rPr lang="ko-KR" altLang="en-US" dirty="0"/>
              <a:t>실행하면「 </a:t>
            </a:r>
            <a:r>
              <a:rPr lang="en-US" altLang="ko-KR" dirty="0">
                <a:solidFill>
                  <a:srgbClr val="FF0000"/>
                </a:solidFill>
              </a:rPr>
              <a:t>S095: </a:t>
            </a:r>
            <a:r>
              <a:rPr lang="ko-KR" altLang="en-US" dirty="0">
                <a:solidFill>
                  <a:srgbClr val="FF0000"/>
                </a:solidFill>
              </a:rPr>
              <a:t>모델 제한 에러</a:t>
            </a:r>
            <a:r>
              <a:rPr lang="ko-KR" altLang="en-US" dirty="0"/>
              <a:t>」가 발생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8869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524000"/>
            <a:ext cx="11273590" cy="5269832"/>
          </a:xfrm>
        </p:spPr>
        <p:txBody>
          <a:bodyPr>
            <a:normAutofit/>
          </a:bodyPr>
          <a:lstStyle/>
          <a:p>
            <a:r>
              <a:rPr lang="ko-KR" altLang="en-US" dirty="0"/>
              <a:t>레이저 파워를 </a:t>
            </a:r>
            <a:r>
              <a:rPr lang="ko-KR" altLang="en-US" dirty="0" smtClean="0"/>
              <a:t>측정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약</a:t>
            </a:r>
            <a:r>
              <a:rPr lang="en-US" altLang="ko-KR" dirty="0" smtClean="0"/>
              <a:t>10</a:t>
            </a:r>
            <a:r>
              <a:rPr lang="ko-KR" altLang="en-US" dirty="0" smtClean="0"/>
              <a:t>초 소요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셔터 닫</a:t>
            </a:r>
            <a:r>
              <a:rPr lang="ko-KR" altLang="en-US" dirty="0"/>
              <a:t>힘</a:t>
            </a:r>
            <a:r>
              <a:rPr lang="en-US" altLang="ko-KR" dirty="0" smtClean="0"/>
              <a:t>, </a:t>
            </a:r>
            <a:r>
              <a:rPr lang="ko-KR" altLang="en-US" dirty="0"/>
              <a:t>인쇄 </a:t>
            </a:r>
            <a:r>
              <a:rPr lang="ko-KR" altLang="en-US" dirty="0" smtClean="0"/>
              <a:t>점에 조사 </a:t>
            </a:r>
            <a:r>
              <a:rPr lang="ko-KR" altLang="en-US" dirty="0" err="1" smtClean="0"/>
              <a:t>않됨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WX </a:t>
            </a:r>
            <a:r>
              <a:rPr lang="en-US" altLang="ko-KR" dirty="0"/>
              <a:t>CMD : </a:t>
            </a:r>
            <a:r>
              <a:rPr lang="en-US" altLang="ko-KR" dirty="0" err="1"/>
              <a:t>WX,LaserPowerCheck</a:t>
            </a:r>
            <a:r>
              <a:rPr lang="en-US" altLang="ko-KR" dirty="0"/>
              <a:t>=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WX </a:t>
            </a:r>
            <a:r>
              <a:rPr lang="en-US" altLang="ko-KR" dirty="0"/>
              <a:t>RTN  : WX,OK,</a:t>
            </a:r>
            <a:r>
              <a:rPr lang="en-US" altLang="ko-KR" b="1" i="1" dirty="0"/>
              <a:t>C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:000.0~100.0	: </a:t>
            </a:r>
            <a:r>
              <a:rPr lang="ko-KR" altLang="en-US" dirty="0"/>
              <a:t>레이저 파워</a:t>
            </a:r>
            <a:r>
              <a:rPr lang="en-US" altLang="ko-KR" dirty="0" smtClean="0"/>
              <a:t>(%)</a:t>
            </a:r>
          </a:p>
          <a:p>
            <a:pPr lvl="2"/>
            <a:r>
              <a:rPr lang="en-US" altLang="ko-KR" b="1" i="1" dirty="0" smtClean="0"/>
              <a:t>B</a:t>
            </a:r>
            <a:r>
              <a:rPr lang="en-US" altLang="ko-KR" dirty="0" smtClean="0"/>
              <a:t>:000/040~400	: </a:t>
            </a:r>
            <a:r>
              <a:rPr lang="ko-KR" altLang="en-US" dirty="0"/>
              <a:t>펄스 주파수</a:t>
            </a:r>
            <a:r>
              <a:rPr lang="en-US" altLang="ko-KR" dirty="0"/>
              <a:t>(kHz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 smtClean="0"/>
              <a:t>:000.00~999.99	: </a:t>
            </a:r>
            <a:r>
              <a:rPr lang="ko-KR" altLang="en-US" dirty="0"/>
              <a:t>출력</a:t>
            </a:r>
            <a:r>
              <a:rPr lang="en-US" altLang="ko-KR" dirty="0"/>
              <a:t>(W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69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18009</TotalTime>
  <Words>8977</Words>
  <Application>Microsoft Office PowerPoint</Application>
  <PresentationFormat>와이드스크린</PresentationFormat>
  <Paragraphs>3497</Paragraphs>
  <Slides>154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154</vt:i4>
      </vt:variant>
    </vt:vector>
  </HeadingPairs>
  <TitlesOfParts>
    <vt:vector size="163" baseType="lpstr">
      <vt:lpstr>Arial Unicode MS</vt:lpstr>
      <vt:lpstr>sohne</vt:lpstr>
      <vt:lpstr>source-serif-pro</vt:lpstr>
      <vt:lpstr>굴림</vt:lpstr>
      <vt:lpstr>돋움</vt:lpstr>
      <vt:lpstr>맑은 고딕</vt:lpstr>
      <vt:lpstr>Arial</vt:lpstr>
      <vt:lpstr>Times New Roman</vt:lpstr>
      <vt:lpstr>Office 테마</vt:lpstr>
      <vt:lpstr>RTR 프로그램 개발</vt:lpstr>
      <vt:lpstr>프로그램 개발 일정 (RTR 2차)</vt:lpstr>
      <vt:lpstr>프로그램 개발 일정 (RTR 4차)</vt:lpstr>
      <vt:lpstr>프로그램 개발 일정 (랜즈검사)</vt:lpstr>
      <vt:lpstr>프로그램 개발 요구사항 (RTR 4차)</vt:lpstr>
      <vt:lpstr>2024년 불합리사항 프로그램개발 일정</vt:lpstr>
      <vt:lpstr>ROLL TO ROLL AOI (2022A119 혜성DS향) 제작일정</vt:lpstr>
      <vt:lpstr>프로그램 개발 일정 (진행사항)</vt:lpstr>
      <vt:lpstr>R2R 작업 모드</vt:lpstr>
      <vt:lpstr>검사진행시 작업 추가 옵션</vt:lpstr>
      <vt:lpstr>통신 연결 및 데이터 흐름</vt:lpstr>
      <vt:lpstr>Feeding Sequence</vt:lpstr>
      <vt:lpstr>기존RTR + 2D 바코드(Laser 각인기 + 2D 바코드 리더기 + AlignCamera)</vt:lpstr>
      <vt:lpstr>2D 바코드(Laser 각인기 + 2D 바코드 리더기 + AlignCamera)</vt:lpstr>
      <vt:lpstr>PowerPoint 프레젠테이션</vt:lpstr>
      <vt:lpstr>PowerPoint 프레젠테이션</vt:lpstr>
      <vt:lpstr>PowerPoint 프레젠테이션</vt:lpstr>
      <vt:lpstr>동작 분류</vt:lpstr>
      <vt:lpstr>작업시작 시나리오</vt:lpstr>
      <vt:lpstr>PowerPoint 프레젠테이션</vt:lpstr>
      <vt:lpstr>PowerPoint 프레젠테이션</vt:lpstr>
      <vt:lpstr>각인기 초기 작업</vt:lpstr>
      <vt:lpstr>각인기 초기 작업</vt:lpstr>
      <vt:lpstr>SR-1000W (2D 코드 리더기)</vt:lpstr>
      <vt:lpstr>MD-X2500 (2D 코드 각인기)</vt:lpstr>
      <vt:lpstr>각인기 Setting</vt:lpstr>
      <vt:lpstr>각인기 수동조작</vt:lpstr>
      <vt:lpstr>Align Camera</vt:lpstr>
      <vt:lpstr>Align Camera</vt:lpstr>
      <vt:lpstr>Align Camera – Crevis</vt:lpstr>
      <vt:lpstr>Align Camera – Crevis</vt:lpstr>
      <vt:lpstr>Align Camera – Crevis</vt:lpstr>
      <vt:lpstr>4Point Align</vt:lpstr>
      <vt:lpstr>GvisMaster</vt:lpstr>
      <vt:lpstr>GvisMaster</vt:lpstr>
      <vt:lpstr>DTS (DB 데이터 업로딩)</vt:lpstr>
      <vt:lpstr>DTS (DB 데이터 다운로딩)</vt:lpstr>
      <vt:lpstr>DTS (DB 데이터 다운로딩)</vt:lpstr>
      <vt:lpstr>DTS (DB 데이터 다운로딩)</vt:lpstr>
      <vt:lpstr>DTS (DB 데이터 다운로딩)</vt:lpstr>
      <vt:lpstr>DTS (DB 데이터 다운로딩)</vt:lpstr>
      <vt:lpstr>DTS (DB 데이터 다운로딩)</vt:lpstr>
      <vt:lpstr>DTS (DB 데이터 다운로딩)</vt:lpstr>
      <vt:lpstr>DTS (DB 데이터 다운로딩)</vt:lpstr>
      <vt:lpstr>DTS (DB 데이터 다운로딩)</vt:lpstr>
      <vt:lpstr>DTS (DB 데이터 다운로딩)</vt:lpstr>
      <vt:lpstr>DTS (DB 데이터 다운로딩)</vt:lpstr>
      <vt:lpstr>Sequence (PLC연계)</vt:lpstr>
      <vt:lpstr>통신 프로토콜 (각인부와 마킹부 동기화)</vt:lpstr>
      <vt:lpstr>통신 프로토콜 (작업자 설정)</vt:lpstr>
      <vt:lpstr>통신 프로토콜 (자동상태)</vt:lpstr>
      <vt:lpstr>통신 프로토콜 (수동조작)</vt:lpstr>
      <vt:lpstr>통신 프로토콜 (데이타설정)</vt:lpstr>
      <vt:lpstr>Packet Flow Chart</vt:lpstr>
      <vt:lpstr>Packet 구조</vt:lpstr>
      <vt:lpstr>통신 프로토콜 (Command Code)</vt:lpstr>
      <vt:lpstr>통신 프로토콜 (CMD_SIGNAL)</vt:lpstr>
      <vt:lpstr>통신 프로토콜 (CMD_DATA)</vt:lpstr>
      <vt:lpstr>통신 프로토콜 (CMD_RETURN)</vt:lpstr>
      <vt:lpstr>통신 프로토콜 (CMD_STATUS)</vt:lpstr>
      <vt:lpstr>자동/수동 전환 스위치 변경</vt:lpstr>
      <vt:lpstr>내/외층 검사진행 모니터링</vt:lpstr>
      <vt:lpstr>내/외층 검사진행 모니터링</vt:lpstr>
      <vt:lpstr>내층모드</vt:lpstr>
      <vt:lpstr>ITS_CODE.txt 파일 내용</vt:lpstr>
      <vt:lpstr>외층모드</vt:lpstr>
      <vt:lpstr>ITS JOB 경로 리스트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통신 에러</vt:lpstr>
      <vt:lpstr>MDX-2000 통신 에러 목록</vt:lpstr>
      <vt:lpstr>MDX-2000 Cyclic 통신</vt:lpstr>
      <vt:lpstr>MDX-2000 Cyclic 통신</vt:lpstr>
      <vt:lpstr>제자리에서 이어가기</vt:lpstr>
      <vt:lpstr>Punch부 Status</vt:lpstr>
      <vt:lpstr>CStatusCurrent</vt:lpstr>
      <vt:lpstr>CStatusCurrent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6Layer Feeding Sequence</vt:lpstr>
      <vt:lpstr>2Layer Lot 분리 AOI Feeding Sequence</vt:lpstr>
      <vt:lpstr>2Layer Lot 분리 AOI Feeding Sequence</vt:lpstr>
      <vt:lpstr>2Layer Lot 분리 AOI Feeding Sequence</vt:lpstr>
      <vt:lpstr>2Layer Lot 분리 AOI Feeding Sequence</vt:lpstr>
      <vt:lpstr>2Layer Lot 분리 AOI Feeding Sequence</vt:lpstr>
      <vt:lpstr>2Layer Lot 분리 AOI Feeding Sequence</vt:lpstr>
      <vt:lpstr>기존 RTR-11,12,13호기</vt:lpstr>
      <vt:lpstr>신규 RTR-14호기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미확정 M-Register</vt:lpstr>
      <vt:lpstr>미확정 M-Register</vt:lpstr>
      <vt:lpstr>미확정 M-Register</vt:lpstr>
      <vt:lpstr>미확정 M-Register</vt:lpstr>
      <vt:lpstr>미확정 M-Register</vt:lpstr>
      <vt:lpstr>미확정 M-Register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R2R 작업시나리오</dc:title>
  <dc:creator>freeelec</dc:creator>
  <cp:lastModifiedBy>Microsoft 계정</cp:lastModifiedBy>
  <cp:revision>253</cp:revision>
  <dcterms:created xsi:type="dcterms:W3CDTF">2021-12-21T06:18:14Z</dcterms:created>
  <dcterms:modified xsi:type="dcterms:W3CDTF">2024-09-30T07:50:11Z</dcterms:modified>
</cp:coreProperties>
</file>